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4"/>
  </p:sldMasterIdLst>
  <p:notesMasterIdLst>
    <p:notesMasterId r:id="rId22"/>
  </p:notesMasterIdLst>
  <p:sldIdLst>
    <p:sldId id="385" r:id="rId5"/>
    <p:sldId id="388" r:id="rId6"/>
    <p:sldId id="389" r:id="rId7"/>
    <p:sldId id="392" r:id="rId8"/>
    <p:sldId id="412" r:id="rId9"/>
    <p:sldId id="406" r:id="rId10"/>
    <p:sldId id="409" r:id="rId11"/>
    <p:sldId id="407" r:id="rId12"/>
    <p:sldId id="408" r:id="rId13"/>
    <p:sldId id="410" r:id="rId14"/>
    <p:sldId id="411" r:id="rId15"/>
    <p:sldId id="396" r:id="rId16"/>
    <p:sldId id="256" r:id="rId17"/>
    <p:sldId id="397" r:id="rId18"/>
    <p:sldId id="399" r:id="rId19"/>
    <p:sldId id="398" r:id="rId20"/>
    <p:sldId id="387" r:id="rId21"/>
  </p:sldIdLst>
  <p:sldSz cx="12192000" cy="6858000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262"/>
    <a:srgbClr val="199CD9"/>
    <a:srgbClr val="456024"/>
    <a:srgbClr val="20305C"/>
    <a:srgbClr val="45005C"/>
    <a:srgbClr val="00555C"/>
    <a:srgbClr val="FEDD00"/>
    <a:srgbClr val="1C9CD8"/>
    <a:srgbClr val="A6CE39"/>
    <a:srgbClr val="FF3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293486-DE08-340D-8B0D-5AFCFB3B138B}" v="126" dt="2025-01-09T12:58:32.069"/>
    <p1510:client id="{C2920196-5A0F-470F-85ED-CA9A2B326BF9}" v="96" dt="2025-01-07T14:20:06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ling Hannah" userId="S::hannah.askling@skola.uppsala.se::80624b50-2e71-4057-b0b1-8d9a45ae8549" providerId="AD" clId="Web-{C2920196-5A0F-470F-85ED-CA9A2B326BF9}"/>
    <pc:docChg chg="addSld delSld modSld">
      <pc:chgData name="Askling Hannah" userId="S::hannah.askling@skola.uppsala.se::80624b50-2e71-4057-b0b1-8d9a45ae8549" providerId="AD" clId="Web-{C2920196-5A0F-470F-85ED-CA9A2B326BF9}" dt="2025-01-07T14:20:06.695" v="71" actId="14100"/>
      <pc:docMkLst>
        <pc:docMk/>
      </pc:docMkLst>
      <pc:sldChg chg="modSp">
        <pc:chgData name="Askling Hannah" userId="S::hannah.askling@skola.uppsala.se::80624b50-2e71-4057-b0b1-8d9a45ae8549" providerId="AD" clId="Web-{C2920196-5A0F-470F-85ED-CA9A2B326BF9}" dt="2025-01-07T14:07:17.900" v="30" actId="20577"/>
        <pc:sldMkLst>
          <pc:docMk/>
          <pc:sldMk cId="1957311858" sldId="385"/>
        </pc:sldMkLst>
        <pc:spChg chg="mod">
          <ac:chgData name="Askling Hannah" userId="S::hannah.askling@skola.uppsala.se::80624b50-2e71-4057-b0b1-8d9a45ae8549" providerId="AD" clId="Web-{C2920196-5A0F-470F-85ED-CA9A2B326BF9}" dt="2025-01-07T14:06:45.369" v="14" actId="20577"/>
          <ac:spMkLst>
            <pc:docMk/>
            <pc:sldMk cId="1957311858" sldId="385"/>
            <ac:spMk id="2" creationId="{905BE707-A281-4675-A470-77ACDB7DDB9D}"/>
          </ac:spMkLst>
        </pc:spChg>
        <pc:spChg chg="mod">
          <ac:chgData name="Askling Hannah" userId="S::hannah.askling@skola.uppsala.se::80624b50-2e71-4057-b0b1-8d9a45ae8549" providerId="AD" clId="Web-{C2920196-5A0F-470F-85ED-CA9A2B326BF9}" dt="2025-01-07T14:07:00.244" v="19" actId="20577"/>
          <ac:spMkLst>
            <pc:docMk/>
            <pc:sldMk cId="1957311858" sldId="385"/>
            <ac:spMk id="3" creationId="{B3048636-D8E8-4221-97B7-7FC4253DF9B6}"/>
          </ac:spMkLst>
        </pc:spChg>
        <pc:spChg chg="mod">
          <ac:chgData name="Askling Hannah" userId="S::hannah.askling@skola.uppsala.se::80624b50-2e71-4057-b0b1-8d9a45ae8549" providerId="AD" clId="Web-{C2920196-5A0F-470F-85ED-CA9A2B326BF9}" dt="2025-01-07T14:07:10.994" v="24" actId="20577"/>
          <ac:spMkLst>
            <pc:docMk/>
            <pc:sldMk cId="1957311858" sldId="385"/>
            <ac:spMk id="5" creationId="{EA6C0D33-2EF2-497E-AFEC-CF890299FD83}"/>
          </ac:spMkLst>
        </pc:spChg>
        <pc:spChg chg="mod">
          <ac:chgData name="Askling Hannah" userId="S::hannah.askling@skola.uppsala.se::80624b50-2e71-4057-b0b1-8d9a45ae8549" providerId="AD" clId="Web-{C2920196-5A0F-470F-85ED-CA9A2B326BF9}" dt="2025-01-07T14:07:17.900" v="30" actId="20577"/>
          <ac:spMkLst>
            <pc:docMk/>
            <pc:sldMk cId="1957311858" sldId="385"/>
            <ac:spMk id="6" creationId="{EA6C0D33-2EF2-497E-AFEC-CF890299FD83}"/>
          </ac:spMkLst>
        </pc:spChg>
      </pc:sldChg>
      <pc:sldChg chg="modSp">
        <pc:chgData name="Askling Hannah" userId="S::hannah.askling@skola.uppsala.se::80624b50-2e71-4057-b0b1-8d9a45ae8549" providerId="AD" clId="Web-{C2920196-5A0F-470F-85ED-CA9A2B326BF9}" dt="2025-01-07T14:13:43.462" v="56" actId="20577"/>
        <pc:sldMkLst>
          <pc:docMk/>
          <pc:sldMk cId="723794556" sldId="396"/>
        </pc:sldMkLst>
        <pc:spChg chg="mod">
          <ac:chgData name="Askling Hannah" userId="S::hannah.askling@skola.uppsala.se::80624b50-2e71-4057-b0b1-8d9a45ae8549" providerId="AD" clId="Web-{C2920196-5A0F-470F-85ED-CA9A2B326BF9}" dt="2025-01-07T14:13:43.462" v="56" actId="20577"/>
          <ac:spMkLst>
            <pc:docMk/>
            <pc:sldMk cId="723794556" sldId="396"/>
            <ac:spMk id="15" creationId="{BE005ECA-745F-D9EA-9B54-0CA53997A86B}"/>
          </ac:spMkLst>
        </pc:spChg>
      </pc:sldChg>
      <pc:sldChg chg="modSp">
        <pc:chgData name="Askling Hannah" userId="S::hannah.askling@skola.uppsala.se::80624b50-2e71-4057-b0b1-8d9a45ae8549" providerId="AD" clId="Web-{C2920196-5A0F-470F-85ED-CA9A2B326BF9}" dt="2025-01-07T14:11:14.931" v="34" actId="20577"/>
        <pc:sldMkLst>
          <pc:docMk/>
          <pc:sldMk cId="2732823317" sldId="406"/>
        </pc:sldMkLst>
        <pc:spChg chg="mod">
          <ac:chgData name="Askling Hannah" userId="S::hannah.askling@skola.uppsala.se::80624b50-2e71-4057-b0b1-8d9a45ae8549" providerId="AD" clId="Web-{C2920196-5A0F-470F-85ED-CA9A2B326BF9}" dt="2025-01-07T14:11:14.931" v="34" actId="20577"/>
          <ac:spMkLst>
            <pc:docMk/>
            <pc:sldMk cId="2732823317" sldId="406"/>
            <ac:spMk id="2" creationId="{F44207BD-A134-D06C-40B4-B0B94949D70F}"/>
          </ac:spMkLst>
        </pc:spChg>
      </pc:sldChg>
      <pc:sldChg chg="addSp modSp">
        <pc:chgData name="Askling Hannah" userId="S::hannah.askling@skola.uppsala.se::80624b50-2e71-4057-b0b1-8d9a45ae8549" providerId="AD" clId="Web-{C2920196-5A0F-470F-85ED-CA9A2B326BF9}" dt="2025-01-07T14:20:06.695" v="71" actId="14100"/>
        <pc:sldMkLst>
          <pc:docMk/>
          <pc:sldMk cId="3715119445" sldId="412"/>
        </pc:sldMkLst>
        <pc:spChg chg="mod">
          <ac:chgData name="Askling Hannah" userId="S::hannah.askling@skola.uppsala.se::80624b50-2e71-4057-b0b1-8d9a45ae8549" providerId="AD" clId="Web-{C2920196-5A0F-470F-85ED-CA9A2B326BF9}" dt="2025-01-07T14:20:06.695" v="71" actId="14100"/>
          <ac:spMkLst>
            <pc:docMk/>
            <pc:sldMk cId="3715119445" sldId="412"/>
            <ac:spMk id="2" creationId="{717A0652-6E73-F9D1-894A-2BBE1F8FD9FB}"/>
          </ac:spMkLst>
        </pc:spChg>
        <pc:picChg chg="add mod">
          <ac:chgData name="Askling Hannah" userId="S::hannah.askling@skola.uppsala.se::80624b50-2e71-4057-b0b1-8d9a45ae8549" providerId="AD" clId="Web-{C2920196-5A0F-470F-85ED-CA9A2B326BF9}" dt="2025-01-07T14:19:53.101" v="69" actId="1076"/>
          <ac:picMkLst>
            <pc:docMk/>
            <pc:sldMk cId="3715119445" sldId="412"/>
            <ac:picMk id="3" creationId="{9F987C54-B33A-2C61-AB0C-E76ABE5BB548}"/>
          </ac:picMkLst>
        </pc:picChg>
      </pc:sldChg>
      <pc:sldChg chg="del">
        <pc:chgData name="Askling Hannah" userId="S::hannah.askling@skola.uppsala.se::80624b50-2e71-4057-b0b1-8d9a45ae8549" providerId="AD" clId="Web-{C2920196-5A0F-470F-85ED-CA9A2B326BF9}" dt="2025-01-07T14:08:41.931" v="31"/>
        <pc:sldMkLst>
          <pc:docMk/>
          <pc:sldMk cId="2122596092" sldId="413"/>
        </pc:sldMkLst>
      </pc:sldChg>
      <pc:sldChg chg="new del">
        <pc:chgData name="Askling Hannah" userId="S::hannah.askling@skola.uppsala.se::80624b50-2e71-4057-b0b1-8d9a45ae8549" providerId="AD" clId="Web-{C2920196-5A0F-470F-85ED-CA9A2B326BF9}" dt="2025-01-07T14:18:44.804" v="58"/>
        <pc:sldMkLst>
          <pc:docMk/>
          <pc:sldMk cId="4035284553" sldId="413"/>
        </pc:sldMkLst>
      </pc:sldChg>
      <pc:sldChg chg="del">
        <pc:chgData name="Askling Hannah" userId="S::hannah.askling@skola.uppsala.se::80624b50-2e71-4057-b0b1-8d9a45ae8549" providerId="AD" clId="Web-{C2920196-5A0F-470F-85ED-CA9A2B326BF9}" dt="2025-01-07T14:12:24.212" v="35"/>
        <pc:sldMkLst>
          <pc:docMk/>
          <pc:sldMk cId="587215924" sldId="414"/>
        </pc:sldMkLst>
      </pc:sldChg>
    </pc:docChg>
  </pc:docChgLst>
  <pc:docChgLst>
    <pc:chgData name="Wolrath Helena" userId="S::helena.wolrath@uppsala.se::e985ca96-5efe-436b-8533-2d129c5ebfee" providerId="AD" clId="Web-{95293486-DE08-340D-8B0D-5AFCFB3B138B}"/>
    <pc:docChg chg="modSld">
      <pc:chgData name="Wolrath Helena" userId="S::helena.wolrath@uppsala.se::e985ca96-5efe-436b-8533-2d129c5ebfee" providerId="AD" clId="Web-{95293486-DE08-340D-8B0D-5AFCFB3B138B}" dt="2025-01-09T12:58:32.069" v="115" actId="20577"/>
      <pc:docMkLst>
        <pc:docMk/>
      </pc:docMkLst>
      <pc:sldChg chg="modSp">
        <pc:chgData name="Wolrath Helena" userId="S::helena.wolrath@uppsala.se::e985ca96-5efe-436b-8533-2d129c5ebfee" providerId="AD" clId="Web-{95293486-DE08-340D-8B0D-5AFCFB3B138B}" dt="2025-01-09T12:57:29.398" v="83" actId="20577"/>
        <pc:sldMkLst>
          <pc:docMk/>
          <pc:sldMk cId="285669737" sldId="388"/>
        </pc:sldMkLst>
        <pc:spChg chg="mod">
          <ac:chgData name="Wolrath Helena" userId="S::helena.wolrath@uppsala.se::e985ca96-5efe-436b-8533-2d129c5ebfee" providerId="AD" clId="Web-{95293486-DE08-340D-8B0D-5AFCFB3B138B}" dt="2025-01-09T12:57:29.398" v="83" actId="20577"/>
          <ac:spMkLst>
            <pc:docMk/>
            <pc:sldMk cId="285669737" sldId="388"/>
            <ac:spMk id="7" creationId="{1AAB1783-71A9-84F3-1B30-2666AF1AE971}"/>
          </ac:spMkLst>
        </pc:spChg>
      </pc:sldChg>
      <pc:sldChg chg="modSp">
        <pc:chgData name="Wolrath Helena" userId="S::helena.wolrath@uppsala.se::e985ca96-5efe-436b-8533-2d129c5ebfee" providerId="AD" clId="Web-{95293486-DE08-340D-8B0D-5AFCFB3B138B}" dt="2025-01-09T12:53:10.821" v="67" actId="20577"/>
        <pc:sldMkLst>
          <pc:docMk/>
          <pc:sldMk cId="723794556" sldId="396"/>
        </pc:sldMkLst>
        <pc:spChg chg="mod">
          <ac:chgData name="Wolrath Helena" userId="S::helena.wolrath@uppsala.se::e985ca96-5efe-436b-8533-2d129c5ebfee" providerId="AD" clId="Web-{95293486-DE08-340D-8B0D-5AFCFB3B138B}" dt="2025-01-09T12:52:22.931" v="54" actId="20577"/>
          <ac:spMkLst>
            <pc:docMk/>
            <pc:sldMk cId="723794556" sldId="396"/>
            <ac:spMk id="5" creationId="{BDA8D54D-D627-44D1-B03E-D1436B73F9C3}"/>
          </ac:spMkLst>
        </pc:spChg>
        <pc:spChg chg="mod">
          <ac:chgData name="Wolrath Helena" userId="S::helena.wolrath@uppsala.se::e985ca96-5efe-436b-8533-2d129c5ebfee" providerId="AD" clId="Web-{95293486-DE08-340D-8B0D-5AFCFB3B138B}" dt="2025-01-09T12:53:10.821" v="67" actId="20577"/>
          <ac:spMkLst>
            <pc:docMk/>
            <pc:sldMk cId="723794556" sldId="396"/>
            <ac:spMk id="6" creationId="{C1ED1DB3-8FDE-4CE7-876F-DCF1AFA01B4E}"/>
          </ac:spMkLst>
        </pc:spChg>
        <pc:spChg chg="mod">
          <ac:chgData name="Wolrath Helena" userId="S::helena.wolrath@uppsala.se::e985ca96-5efe-436b-8533-2d129c5ebfee" providerId="AD" clId="Web-{95293486-DE08-340D-8B0D-5AFCFB3B138B}" dt="2025-01-09T12:52:15.947" v="50" actId="20577"/>
          <ac:spMkLst>
            <pc:docMk/>
            <pc:sldMk cId="723794556" sldId="396"/>
            <ac:spMk id="15" creationId="{BE005ECA-745F-D9EA-9B54-0CA53997A86B}"/>
          </ac:spMkLst>
        </pc:spChg>
      </pc:sldChg>
      <pc:sldChg chg="modSp">
        <pc:chgData name="Wolrath Helena" userId="S::helena.wolrath@uppsala.se::e985ca96-5efe-436b-8533-2d129c5ebfee" providerId="AD" clId="Web-{95293486-DE08-340D-8B0D-5AFCFB3B138B}" dt="2025-01-09T12:53:24.384" v="70" actId="20577"/>
        <pc:sldMkLst>
          <pc:docMk/>
          <pc:sldMk cId="502404989" sldId="397"/>
        </pc:sldMkLst>
        <pc:spChg chg="mod">
          <ac:chgData name="Wolrath Helena" userId="S::helena.wolrath@uppsala.se::e985ca96-5efe-436b-8533-2d129c5ebfee" providerId="AD" clId="Web-{95293486-DE08-340D-8B0D-5AFCFB3B138B}" dt="2025-01-09T12:53:24.384" v="70" actId="20577"/>
          <ac:spMkLst>
            <pc:docMk/>
            <pc:sldMk cId="502404989" sldId="397"/>
            <ac:spMk id="3" creationId="{044F373A-958D-456B-AB9F-DA58D9E9D3C0}"/>
          </ac:spMkLst>
        </pc:spChg>
      </pc:sldChg>
      <pc:sldChg chg="modSp">
        <pc:chgData name="Wolrath Helena" userId="S::helena.wolrath@uppsala.se::e985ca96-5efe-436b-8533-2d129c5ebfee" providerId="AD" clId="Web-{95293486-DE08-340D-8B0D-5AFCFB3B138B}" dt="2025-01-09T12:58:32.069" v="115" actId="20577"/>
        <pc:sldMkLst>
          <pc:docMk/>
          <pc:sldMk cId="284022963" sldId="398"/>
        </pc:sldMkLst>
        <pc:spChg chg="mod">
          <ac:chgData name="Wolrath Helena" userId="S::helena.wolrath@uppsala.se::e985ca96-5efe-436b-8533-2d129c5ebfee" providerId="AD" clId="Web-{95293486-DE08-340D-8B0D-5AFCFB3B138B}" dt="2025-01-09T12:58:32.069" v="115" actId="20577"/>
          <ac:spMkLst>
            <pc:docMk/>
            <pc:sldMk cId="284022963" sldId="398"/>
            <ac:spMk id="3" creationId="{08807DE4-0013-49AE-81DF-1E9FBF1EF5D0}"/>
          </ac:spMkLst>
        </pc:spChg>
      </pc:sldChg>
      <pc:sldChg chg="addSp delSp">
        <pc:chgData name="Wolrath Helena" userId="S::helena.wolrath@uppsala.se::e985ca96-5efe-436b-8533-2d129c5ebfee" providerId="AD" clId="Web-{95293486-DE08-340D-8B0D-5AFCFB3B138B}" dt="2025-01-09T12:53:43.305" v="72"/>
        <pc:sldMkLst>
          <pc:docMk/>
          <pc:sldMk cId="3606774708" sldId="399"/>
        </pc:sldMkLst>
        <pc:picChg chg="add del">
          <ac:chgData name="Wolrath Helena" userId="S::helena.wolrath@uppsala.se::e985ca96-5efe-436b-8533-2d129c5ebfee" providerId="AD" clId="Web-{95293486-DE08-340D-8B0D-5AFCFB3B138B}" dt="2025-01-09T12:53:43.305" v="72"/>
          <ac:picMkLst>
            <pc:docMk/>
            <pc:sldMk cId="3606774708" sldId="399"/>
            <ac:picMk id="3074" creationId="{D07BA988-44BF-4021-BD6F-82EA4025BEC6}"/>
          </ac:picMkLst>
        </pc:picChg>
      </pc:sldChg>
      <pc:sldChg chg="addSp delSp modSp">
        <pc:chgData name="Wolrath Helena" userId="S::helena.wolrath@uppsala.se::e985ca96-5efe-436b-8533-2d129c5ebfee" providerId="AD" clId="Web-{95293486-DE08-340D-8B0D-5AFCFB3B138B}" dt="2025-01-09T12:49:32.792" v="15" actId="14100"/>
        <pc:sldMkLst>
          <pc:docMk/>
          <pc:sldMk cId="2732823317" sldId="406"/>
        </pc:sldMkLst>
        <pc:spChg chg="mod">
          <ac:chgData name="Wolrath Helena" userId="S::helena.wolrath@uppsala.se::e985ca96-5efe-436b-8533-2d129c5ebfee" providerId="AD" clId="Web-{95293486-DE08-340D-8B0D-5AFCFB3B138B}" dt="2025-01-09T12:45:24.450" v="2" actId="20577"/>
          <ac:spMkLst>
            <pc:docMk/>
            <pc:sldMk cId="2732823317" sldId="406"/>
            <ac:spMk id="2" creationId="{F44207BD-A134-D06C-40B4-B0B94949D70F}"/>
          </ac:spMkLst>
        </pc:spChg>
        <pc:picChg chg="add del mod">
          <ac:chgData name="Wolrath Helena" userId="S::helena.wolrath@uppsala.se::e985ca96-5efe-436b-8533-2d129c5ebfee" providerId="AD" clId="Web-{95293486-DE08-340D-8B0D-5AFCFB3B138B}" dt="2025-01-09T12:48:59.636" v="7"/>
          <ac:picMkLst>
            <pc:docMk/>
            <pc:sldMk cId="2732823317" sldId="406"/>
            <ac:picMk id="3" creationId="{4DF85BB5-9B78-D2C8-EAD9-11E5875D9BC4}"/>
          </ac:picMkLst>
        </pc:picChg>
        <pc:picChg chg="del">
          <ac:chgData name="Wolrath Helena" userId="S::helena.wolrath@uppsala.se::e985ca96-5efe-436b-8533-2d129c5ebfee" providerId="AD" clId="Web-{95293486-DE08-340D-8B0D-5AFCFB3B138B}" dt="2025-01-09T12:45:37.559" v="3"/>
          <ac:picMkLst>
            <pc:docMk/>
            <pc:sldMk cId="2732823317" sldId="406"/>
            <ac:picMk id="5" creationId="{7EA8C5F3-D440-52C9-9337-C4DD34866C9E}"/>
          </ac:picMkLst>
        </pc:picChg>
        <pc:picChg chg="add mod">
          <ac:chgData name="Wolrath Helena" userId="S::helena.wolrath@uppsala.se::e985ca96-5efe-436b-8533-2d129c5ebfee" providerId="AD" clId="Web-{95293486-DE08-340D-8B0D-5AFCFB3B138B}" dt="2025-01-09T12:49:16.729" v="11" actId="1076"/>
          <ac:picMkLst>
            <pc:docMk/>
            <pc:sldMk cId="2732823317" sldId="406"/>
            <ac:picMk id="6" creationId="{4307A73B-AB5A-6963-EE4B-810CFB1FFC7B}"/>
          </ac:picMkLst>
        </pc:picChg>
        <pc:picChg chg="add mod">
          <ac:chgData name="Wolrath Helena" userId="S::helena.wolrath@uppsala.se::e985ca96-5efe-436b-8533-2d129c5ebfee" providerId="AD" clId="Web-{95293486-DE08-340D-8B0D-5AFCFB3B138B}" dt="2025-01-09T12:49:32.792" v="15" actId="14100"/>
          <ac:picMkLst>
            <pc:docMk/>
            <pc:sldMk cId="2732823317" sldId="406"/>
            <ac:picMk id="7" creationId="{AF4D864C-FF76-05AC-B011-A6096E978D61}"/>
          </ac:picMkLst>
        </pc:picChg>
        <pc:picChg chg="del mod">
          <ac:chgData name="Wolrath Helena" userId="S::helena.wolrath@uppsala.se::e985ca96-5efe-436b-8533-2d129c5ebfee" providerId="AD" clId="Web-{95293486-DE08-340D-8B0D-5AFCFB3B138B}" dt="2025-01-09T12:49:02.573" v="8"/>
          <ac:picMkLst>
            <pc:docMk/>
            <pc:sldMk cId="2732823317" sldId="406"/>
            <ac:picMk id="8" creationId="{41943BE6-0466-6DB8-70D2-3BE9688D0B5A}"/>
          </ac:picMkLst>
        </pc:picChg>
        <pc:picChg chg="del">
          <ac:chgData name="Wolrath Helena" userId="S::helena.wolrath@uppsala.se::e985ca96-5efe-436b-8533-2d129c5ebfee" providerId="AD" clId="Web-{95293486-DE08-340D-8B0D-5AFCFB3B138B}" dt="2025-01-09T12:48:34.980" v="5"/>
          <ac:picMkLst>
            <pc:docMk/>
            <pc:sldMk cId="2732823317" sldId="406"/>
            <ac:picMk id="2052" creationId="{F4660E0A-821E-4235-F220-E8BFD11CF76F}"/>
          </ac:picMkLst>
        </pc:picChg>
      </pc:sldChg>
      <pc:sldChg chg="modSp">
        <pc:chgData name="Wolrath Helena" userId="S::helena.wolrath@uppsala.se::e985ca96-5efe-436b-8533-2d129c5ebfee" providerId="AD" clId="Web-{95293486-DE08-340D-8B0D-5AFCFB3B138B}" dt="2025-01-09T12:51:26.400" v="35" actId="20577"/>
        <pc:sldMkLst>
          <pc:docMk/>
          <pc:sldMk cId="506546637" sldId="408"/>
        </pc:sldMkLst>
        <pc:spChg chg="mod">
          <ac:chgData name="Wolrath Helena" userId="S::helena.wolrath@uppsala.se::e985ca96-5efe-436b-8533-2d129c5ebfee" providerId="AD" clId="Web-{95293486-DE08-340D-8B0D-5AFCFB3B138B}" dt="2025-01-09T12:51:26.400" v="35" actId="20577"/>
          <ac:spMkLst>
            <pc:docMk/>
            <pc:sldMk cId="506546637" sldId="408"/>
            <ac:spMk id="2" creationId="{53D29A97-A9C5-6B08-3D01-CAFF8A69CC8A}"/>
          </ac:spMkLst>
        </pc:spChg>
      </pc:sldChg>
      <pc:sldChg chg="delSp modSp">
        <pc:chgData name="Wolrath Helena" userId="S::helena.wolrath@uppsala.se::e985ca96-5efe-436b-8533-2d129c5ebfee" providerId="AD" clId="Web-{95293486-DE08-340D-8B0D-5AFCFB3B138B}" dt="2025-01-09T12:55:08.258" v="75" actId="20577"/>
        <pc:sldMkLst>
          <pc:docMk/>
          <pc:sldMk cId="2942176343" sldId="409"/>
        </pc:sldMkLst>
        <pc:spChg chg="mod">
          <ac:chgData name="Wolrath Helena" userId="S::helena.wolrath@uppsala.se::e985ca96-5efe-436b-8533-2d129c5ebfee" providerId="AD" clId="Web-{95293486-DE08-340D-8B0D-5AFCFB3B138B}" dt="2025-01-09T12:55:08.258" v="75" actId="20577"/>
          <ac:spMkLst>
            <pc:docMk/>
            <pc:sldMk cId="2942176343" sldId="409"/>
            <ac:spMk id="3" creationId="{475040F9-C8A7-F5FD-94AB-709EA0C5DC74}"/>
          </ac:spMkLst>
        </pc:spChg>
        <pc:picChg chg="mod">
          <ac:chgData name="Wolrath Helena" userId="S::helena.wolrath@uppsala.se::e985ca96-5efe-436b-8533-2d129c5ebfee" providerId="AD" clId="Web-{95293486-DE08-340D-8B0D-5AFCFB3B138B}" dt="2025-01-09T12:50:11.948" v="19" actId="1076"/>
          <ac:picMkLst>
            <pc:docMk/>
            <pc:sldMk cId="2942176343" sldId="409"/>
            <ac:picMk id="5" creationId="{EAF6B955-B406-31B5-A9EE-6D43092F71FA}"/>
          </ac:picMkLst>
        </pc:picChg>
        <pc:picChg chg="del">
          <ac:chgData name="Wolrath Helena" userId="S::helena.wolrath@uppsala.se::e985ca96-5efe-436b-8533-2d129c5ebfee" providerId="AD" clId="Web-{95293486-DE08-340D-8B0D-5AFCFB3B138B}" dt="2025-01-09T12:50:05.713" v="18"/>
          <ac:picMkLst>
            <pc:docMk/>
            <pc:sldMk cId="2942176343" sldId="409"/>
            <ac:picMk id="6" creationId="{88677CD0-5BBC-5870-F533-098768883C32}"/>
          </ac:picMkLst>
        </pc:picChg>
      </pc:sldChg>
      <pc:sldChg chg="modSp">
        <pc:chgData name="Wolrath Helena" userId="S::helena.wolrath@uppsala.se::e985ca96-5efe-436b-8533-2d129c5ebfee" providerId="AD" clId="Web-{95293486-DE08-340D-8B0D-5AFCFB3B138B}" dt="2025-01-09T12:51:48.056" v="43" actId="20577"/>
        <pc:sldMkLst>
          <pc:docMk/>
          <pc:sldMk cId="3798936271" sldId="411"/>
        </pc:sldMkLst>
        <pc:spChg chg="mod">
          <ac:chgData name="Wolrath Helena" userId="S::helena.wolrath@uppsala.se::e985ca96-5efe-436b-8533-2d129c5ebfee" providerId="AD" clId="Web-{95293486-DE08-340D-8B0D-5AFCFB3B138B}" dt="2025-01-09T12:51:48.056" v="43" actId="20577"/>
          <ac:spMkLst>
            <pc:docMk/>
            <pc:sldMk cId="3798936271" sldId="411"/>
            <ac:spMk id="7" creationId="{58BDD034-1D4C-3A1B-42BE-8F026DA79A9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669BB-B8ED-492B-97E1-4926181A6A5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v-SE"/>
        </a:p>
      </dgm:t>
    </dgm:pt>
    <dgm:pt modelId="{BB46051C-86F4-4755-8396-14E169EBF81B}">
      <dgm:prSet phldrT="[Text]" custT="1"/>
      <dgm:spPr>
        <a:solidFill>
          <a:schemeClr val="accent5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Aug</a:t>
          </a:r>
          <a:endParaRPr lang="sv-SE" sz="1400" b="1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6C91551E-4354-487C-9D25-CEE67F5BF3A3}" type="parTrans" cxnId="{CC8C9F25-7159-4B56-96A3-F7263BE03B71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AE4EE3EA-6ED2-4E26-8847-A181EF902455}" type="sibTrans" cxnId="{CC8C9F25-7159-4B56-96A3-F7263BE03B71}">
      <dgm:prSet custT="1"/>
      <dgm:spPr>
        <a:solidFill>
          <a:schemeClr val="accent5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1B411D23-13E4-4DA3-8DEE-E513377B2A20}">
      <dgm:prSet phldrT="[Text]" custT="1"/>
      <dgm:spPr>
        <a:solidFill>
          <a:schemeClr val="accent5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Sep</a:t>
          </a:r>
        </a:p>
      </dgm:t>
    </dgm:pt>
    <dgm:pt modelId="{89796A4C-401A-4B15-B97E-AA186B46CA7E}" type="parTrans" cxnId="{804B50A9-1E86-49FD-B5C9-4B5293852483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6EF31611-6D4B-439B-B799-B391E70F0CF7}" type="sibTrans" cxnId="{804B50A9-1E86-49FD-B5C9-4B5293852483}">
      <dgm:prSet custT="1"/>
      <dgm:spPr>
        <a:solidFill>
          <a:schemeClr val="accent5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C514B359-111F-46A1-8F5D-9CEDC4B1A05B}">
      <dgm:prSet phldrT="[Text]" custT="1"/>
      <dgm:spPr>
        <a:solidFill>
          <a:schemeClr val="accent5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Okt</a:t>
          </a:r>
          <a:endParaRPr lang="sv-SE" sz="1400" b="1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F7AF8E4D-7340-4A88-8A76-4832265C57FE}" type="parTrans" cxnId="{0EDDBF07-BB93-4CA2-88C4-9CBF5A5929B5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770E5828-B662-4484-8FFB-6B9192FFB5E3}" type="sibTrans" cxnId="{0EDDBF07-BB93-4CA2-88C4-9CBF5A5929B5}">
      <dgm:prSet custT="1"/>
      <dgm:spPr>
        <a:solidFill>
          <a:schemeClr val="accent5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3B13AFD6-378E-434E-A073-A8825E0E0504}">
      <dgm:prSet phldrT="[Text]" custT="1"/>
      <dgm:spPr>
        <a:solidFill>
          <a:schemeClr val="accent4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Nov</a:t>
          </a:r>
        </a:p>
      </dgm:t>
    </dgm:pt>
    <dgm:pt modelId="{09A03BE5-7585-4307-A3C6-D3681638C340}" type="parTrans" cxnId="{1ABAC85B-18A6-4343-AFD6-38134CDAA985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1B15F583-7AEA-4427-BB12-A54FD015AD77}" type="sibTrans" cxnId="{1ABAC85B-18A6-4343-AFD6-38134CDAA985}">
      <dgm:prSet custT="1"/>
      <dgm:spPr>
        <a:solidFill>
          <a:schemeClr val="accent4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04AE8C34-779E-4AEB-B04A-05BEB8540CCD}">
      <dgm:prSet phldrT="[Text]" custT="1"/>
      <dgm:spPr>
        <a:solidFill>
          <a:schemeClr val="accent4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Dec</a:t>
          </a:r>
          <a:endParaRPr lang="sv-SE" sz="1400" b="1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F4465148-08DF-48CC-81E4-22FE081D5148}" type="parTrans" cxnId="{88C98D52-99E3-4D86-A603-72DCB51F2DF0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EBB2C785-245F-426E-A8DE-0291E34B226E}" type="sibTrans" cxnId="{88C98D52-99E3-4D86-A603-72DCB51F2DF0}">
      <dgm:prSet custT="1"/>
      <dgm:spPr>
        <a:solidFill>
          <a:schemeClr val="accent4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D12A5203-26C7-4859-9060-DF40A6BE650A}">
      <dgm:prSet phldrT="[Text]" custT="1"/>
      <dgm:spPr>
        <a:solidFill>
          <a:srgbClr val="FF99CC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Juli</a:t>
          </a:r>
          <a:endParaRPr lang="sv-SE" sz="1400" b="1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D55FF161-6B45-4EB1-9E8C-912DF500ED22}" type="parTrans" cxnId="{8DC3350E-D3BE-41B7-A82A-7C1D5C0D591F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58577CB0-042D-4C18-A17D-EAAA87A0CC85}" type="sibTrans" cxnId="{8DC3350E-D3BE-41B7-A82A-7C1D5C0D591F}">
      <dgm:prSet custT="1"/>
      <dgm:spPr>
        <a:solidFill>
          <a:srgbClr val="FF99CC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EF5B7730-99EF-4A93-B0DA-00C76E924E05}">
      <dgm:prSet phldrT="[Text]" custT="1"/>
      <dgm:spPr>
        <a:solidFill>
          <a:srgbClr val="00B050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Jan</a:t>
          </a:r>
        </a:p>
      </dgm:t>
    </dgm:pt>
    <dgm:pt modelId="{5EB10352-6858-4494-A27C-261F7577C787}" type="parTrans" cxnId="{92E0C1DA-4A44-4621-9E6F-CEF46E2E07DD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1E30018B-DEA6-4484-AD6D-E2F186A2ECA8}" type="sibTrans" cxnId="{92E0C1DA-4A44-4621-9E6F-CEF46E2E07DD}">
      <dgm:prSet custT="1"/>
      <dgm:spPr>
        <a:solidFill>
          <a:srgbClr val="00B050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8C8B2BD7-F675-44EE-B6EB-CDB0A14DDEC7}">
      <dgm:prSet phldrT="[Text]" custT="1"/>
      <dgm:spPr>
        <a:solidFill>
          <a:srgbClr val="00B050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Feb</a:t>
          </a:r>
          <a:endParaRPr lang="sv-SE" sz="1400" b="1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5608F7AB-27EC-43D9-BA0F-C2125A205AC2}" type="parTrans" cxnId="{E081A7EB-48F2-47C5-AF8F-081E4150FE12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929F9A58-12A5-460A-AB27-ECFAD64198DE}" type="sibTrans" cxnId="{E081A7EB-48F2-47C5-AF8F-081E4150FE12}">
      <dgm:prSet custT="1"/>
      <dgm:spPr>
        <a:solidFill>
          <a:srgbClr val="00B050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CAD63C3A-82CA-4E5F-9043-5105F8AF3548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Mars</a:t>
          </a:r>
          <a:endParaRPr lang="sv-SE" sz="1400" b="1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72E52773-59E9-444F-8895-0055F9497C97}" type="parTrans" cxnId="{17E95B4C-EFE3-4C22-B11E-FD44269F186A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4825FFC3-94FC-4C07-8F72-4B5C437E782D}" type="sibTrans" cxnId="{17E95B4C-EFE3-4C22-B11E-FD44269F186A}">
      <dgm:prSet custT="1"/>
      <dgm:spPr>
        <a:solidFill>
          <a:srgbClr val="FF0000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AA653A4F-37EE-407D-A9A8-3D552D52C3C4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April</a:t>
          </a:r>
          <a:endParaRPr lang="sv-SE" sz="1400" b="1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A3C16719-BEB7-48F0-A757-B5C76ABEFE06}" type="parTrans" cxnId="{E8748268-14E5-4841-9B4D-722C55D58275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C624755E-8CAE-4D19-9230-6720BBB5838F}" type="sibTrans" cxnId="{E8748268-14E5-4841-9B4D-722C55D58275}">
      <dgm:prSet custT="1"/>
      <dgm:spPr>
        <a:solidFill>
          <a:srgbClr val="FF0000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E906EE20-270B-469E-8634-420133045E26}">
      <dgm:prSet phldrT="[Text]" custT="1"/>
      <dgm:spPr>
        <a:solidFill>
          <a:schemeClr val="accent5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Maj</a:t>
          </a:r>
          <a:endParaRPr lang="sv-SE" sz="1400" b="1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AA062664-AEE3-4535-AB5D-E4BE1D898506}" type="parTrans" cxnId="{B007242B-D2F9-43E0-80E4-B9A80D914469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1A8CF621-E625-4DDB-8A97-F8FDBA571896}" type="sibTrans" cxnId="{B007242B-D2F9-43E0-80E4-B9A80D914469}">
      <dgm:prSet custT="1"/>
      <dgm:spPr>
        <a:solidFill>
          <a:schemeClr val="accent5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FF9E3E74-6EC3-45D6-9E97-C411A8A4F009}">
      <dgm:prSet phldrT="[Text]" custT="1"/>
      <dgm:spPr>
        <a:solidFill>
          <a:srgbClr val="FF99CC"/>
        </a:solidFill>
      </dgm:spPr>
      <dgm:t>
        <a:bodyPr/>
        <a:lstStyle/>
        <a:p>
          <a:pPr algn="ctr"/>
          <a:r>
            <a:rPr lang="sv-SE" sz="1800" b="1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Juni</a:t>
          </a:r>
          <a:endParaRPr lang="sv-SE" sz="1400" b="1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gm:t>
    </dgm:pt>
    <dgm:pt modelId="{F400E018-6E08-40C0-BB29-9DA1F072FFE6}" type="parTrans" cxnId="{F4F35869-D822-41D5-98B2-C512CC249C0C}">
      <dgm:prSet/>
      <dgm:spPr/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91491C8E-04E9-4F8C-8A8F-4BCDDDC2578C}" type="sibTrans" cxnId="{F4F35869-D822-41D5-98B2-C512CC249C0C}">
      <dgm:prSet custT="1"/>
      <dgm:spPr>
        <a:solidFill>
          <a:srgbClr val="FF99CC"/>
        </a:solidFill>
      </dgm:spPr>
      <dgm:t>
        <a:bodyPr/>
        <a:lstStyle/>
        <a:p>
          <a:pPr algn="ctr"/>
          <a:endParaRPr lang="sv-SE" sz="1400" b="1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gm:t>
    </dgm:pt>
    <dgm:pt modelId="{863E355A-9BD6-400A-BBC0-EE4D15A1501D}" type="pres">
      <dgm:prSet presAssocID="{646669BB-B8ED-492B-97E1-4926181A6A57}" presName="cycle" presStyleCnt="0">
        <dgm:presLayoutVars>
          <dgm:dir/>
          <dgm:resizeHandles val="exact"/>
        </dgm:presLayoutVars>
      </dgm:prSet>
      <dgm:spPr/>
    </dgm:pt>
    <dgm:pt modelId="{14200DFF-34CB-4A84-A061-B5BBD94FD47F}" type="pres">
      <dgm:prSet presAssocID="{BB46051C-86F4-4755-8396-14E169EBF81B}" presName="node" presStyleLbl="node1" presStyleIdx="0" presStyleCnt="12" custRadScaleRad="100044" custRadScaleInc="-3735">
        <dgm:presLayoutVars>
          <dgm:bulletEnabled val="1"/>
        </dgm:presLayoutVars>
      </dgm:prSet>
      <dgm:spPr/>
    </dgm:pt>
    <dgm:pt modelId="{5AFC5E08-1527-4511-9C61-0C1AC1D2D2CD}" type="pres">
      <dgm:prSet presAssocID="{AE4EE3EA-6ED2-4E26-8847-A181EF902455}" presName="sibTrans" presStyleLbl="sibTrans2D1" presStyleIdx="0" presStyleCnt="12"/>
      <dgm:spPr/>
    </dgm:pt>
    <dgm:pt modelId="{B43B2968-3693-4D81-8FA2-E7DD61E695F3}" type="pres">
      <dgm:prSet presAssocID="{AE4EE3EA-6ED2-4E26-8847-A181EF902455}" presName="connectorText" presStyleLbl="sibTrans2D1" presStyleIdx="0" presStyleCnt="12"/>
      <dgm:spPr/>
    </dgm:pt>
    <dgm:pt modelId="{7A42F64B-27F2-4AE6-BC50-FC3550C95211}" type="pres">
      <dgm:prSet presAssocID="{1B411D23-13E4-4DA3-8DEE-E513377B2A20}" presName="node" presStyleLbl="node1" presStyleIdx="1" presStyleCnt="12">
        <dgm:presLayoutVars>
          <dgm:bulletEnabled val="1"/>
        </dgm:presLayoutVars>
      </dgm:prSet>
      <dgm:spPr/>
    </dgm:pt>
    <dgm:pt modelId="{E6D1E4CF-2AC2-4CB5-A59E-586986238815}" type="pres">
      <dgm:prSet presAssocID="{6EF31611-6D4B-439B-B799-B391E70F0CF7}" presName="sibTrans" presStyleLbl="sibTrans2D1" presStyleIdx="1" presStyleCnt="12"/>
      <dgm:spPr/>
    </dgm:pt>
    <dgm:pt modelId="{449705FF-ECDB-4433-B243-1DD42579D715}" type="pres">
      <dgm:prSet presAssocID="{6EF31611-6D4B-439B-B799-B391E70F0CF7}" presName="connectorText" presStyleLbl="sibTrans2D1" presStyleIdx="1" presStyleCnt="12"/>
      <dgm:spPr/>
    </dgm:pt>
    <dgm:pt modelId="{69A3632C-FC97-4232-9F50-48D18A2CFA20}" type="pres">
      <dgm:prSet presAssocID="{C514B359-111F-46A1-8F5D-9CEDC4B1A05B}" presName="node" presStyleLbl="node1" presStyleIdx="2" presStyleCnt="12">
        <dgm:presLayoutVars>
          <dgm:bulletEnabled val="1"/>
        </dgm:presLayoutVars>
      </dgm:prSet>
      <dgm:spPr/>
    </dgm:pt>
    <dgm:pt modelId="{F3CE845C-9A12-44F0-B5D2-2D36FC8EBD47}" type="pres">
      <dgm:prSet presAssocID="{770E5828-B662-4484-8FFB-6B9192FFB5E3}" presName="sibTrans" presStyleLbl="sibTrans2D1" presStyleIdx="2" presStyleCnt="12"/>
      <dgm:spPr/>
    </dgm:pt>
    <dgm:pt modelId="{7C58971A-6CB0-4368-B4AF-221C27BC9092}" type="pres">
      <dgm:prSet presAssocID="{770E5828-B662-4484-8FFB-6B9192FFB5E3}" presName="connectorText" presStyleLbl="sibTrans2D1" presStyleIdx="2" presStyleCnt="12"/>
      <dgm:spPr/>
    </dgm:pt>
    <dgm:pt modelId="{2F34EA96-1925-4819-8921-CCCB5CB74770}" type="pres">
      <dgm:prSet presAssocID="{3B13AFD6-378E-434E-A073-A8825E0E0504}" presName="node" presStyleLbl="node1" presStyleIdx="3" presStyleCnt="12">
        <dgm:presLayoutVars>
          <dgm:bulletEnabled val="1"/>
        </dgm:presLayoutVars>
      </dgm:prSet>
      <dgm:spPr/>
    </dgm:pt>
    <dgm:pt modelId="{5B1D389A-4EAB-452B-AC68-E998C93548FB}" type="pres">
      <dgm:prSet presAssocID="{1B15F583-7AEA-4427-BB12-A54FD015AD77}" presName="sibTrans" presStyleLbl="sibTrans2D1" presStyleIdx="3" presStyleCnt="12"/>
      <dgm:spPr/>
    </dgm:pt>
    <dgm:pt modelId="{8D19005D-D735-45AA-82E2-50E376B3B33C}" type="pres">
      <dgm:prSet presAssocID="{1B15F583-7AEA-4427-BB12-A54FD015AD77}" presName="connectorText" presStyleLbl="sibTrans2D1" presStyleIdx="3" presStyleCnt="12"/>
      <dgm:spPr/>
    </dgm:pt>
    <dgm:pt modelId="{6F216FF8-B9F0-42CF-BB72-A631E6241AB9}" type="pres">
      <dgm:prSet presAssocID="{04AE8C34-779E-4AEB-B04A-05BEB8540CCD}" presName="node" presStyleLbl="node1" presStyleIdx="4" presStyleCnt="12">
        <dgm:presLayoutVars>
          <dgm:bulletEnabled val="1"/>
        </dgm:presLayoutVars>
      </dgm:prSet>
      <dgm:spPr/>
    </dgm:pt>
    <dgm:pt modelId="{BD4297D5-0DE8-438E-969F-475A54B1B47D}" type="pres">
      <dgm:prSet presAssocID="{EBB2C785-245F-426E-A8DE-0291E34B226E}" presName="sibTrans" presStyleLbl="sibTrans2D1" presStyleIdx="4" presStyleCnt="12"/>
      <dgm:spPr/>
    </dgm:pt>
    <dgm:pt modelId="{8305C04F-F13C-4906-893F-EF04B1248710}" type="pres">
      <dgm:prSet presAssocID="{EBB2C785-245F-426E-A8DE-0291E34B226E}" presName="connectorText" presStyleLbl="sibTrans2D1" presStyleIdx="4" presStyleCnt="12"/>
      <dgm:spPr/>
    </dgm:pt>
    <dgm:pt modelId="{3850260F-EC57-46EF-AB9A-52BEC26808B6}" type="pres">
      <dgm:prSet presAssocID="{EF5B7730-99EF-4A93-B0DA-00C76E924E05}" presName="node" presStyleLbl="node1" presStyleIdx="5" presStyleCnt="12">
        <dgm:presLayoutVars>
          <dgm:bulletEnabled val="1"/>
        </dgm:presLayoutVars>
      </dgm:prSet>
      <dgm:spPr/>
    </dgm:pt>
    <dgm:pt modelId="{926ED511-764F-4E10-ADDC-49DDF43CE1D8}" type="pres">
      <dgm:prSet presAssocID="{1E30018B-DEA6-4484-AD6D-E2F186A2ECA8}" presName="sibTrans" presStyleLbl="sibTrans2D1" presStyleIdx="5" presStyleCnt="12"/>
      <dgm:spPr/>
    </dgm:pt>
    <dgm:pt modelId="{DC23C28F-73AA-4D0C-9EE2-7A433DD2A7ED}" type="pres">
      <dgm:prSet presAssocID="{1E30018B-DEA6-4484-AD6D-E2F186A2ECA8}" presName="connectorText" presStyleLbl="sibTrans2D1" presStyleIdx="5" presStyleCnt="12"/>
      <dgm:spPr/>
    </dgm:pt>
    <dgm:pt modelId="{DE88A48B-1760-45DD-9D35-D828BE39BEB7}" type="pres">
      <dgm:prSet presAssocID="{8C8B2BD7-F675-44EE-B6EB-CDB0A14DDEC7}" presName="node" presStyleLbl="node1" presStyleIdx="6" presStyleCnt="12">
        <dgm:presLayoutVars>
          <dgm:bulletEnabled val="1"/>
        </dgm:presLayoutVars>
      </dgm:prSet>
      <dgm:spPr/>
    </dgm:pt>
    <dgm:pt modelId="{615E3EF3-0ADC-4989-8109-64A1A168160A}" type="pres">
      <dgm:prSet presAssocID="{929F9A58-12A5-460A-AB27-ECFAD64198DE}" presName="sibTrans" presStyleLbl="sibTrans2D1" presStyleIdx="6" presStyleCnt="12"/>
      <dgm:spPr/>
    </dgm:pt>
    <dgm:pt modelId="{A7D06370-DF5C-4BB1-90AE-4B5CCF507DFC}" type="pres">
      <dgm:prSet presAssocID="{929F9A58-12A5-460A-AB27-ECFAD64198DE}" presName="connectorText" presStyleLbl="sibTrans2D1" presStyleIdx="6" presStyleCnt="12"/>
      <dgm:spPr/>
    </dgm:pt>
    <dgm:pt modelId="{61102E37-837F-4F92-9212-4B339CAB5417}" type="pres">
      <dgm:prSet presAssocID="{CAD63C3A-82CA-4E5F-9043-5105F8AF3548}" presName="node" presStyleLbl="node1" presStyleIdx="7" presStyleCnt="12">
        <dgm:presLayoutVars>
          <dgm:bulletEnabled val="1"/>
        </dgm:presLayoutVars>
      </dgm:prSet>
      <dgm:spPr/>
    </dgm:pt>
    <dgm:pt modelId="{A5E569BB-3057-42A1-8BCF-E348A969AABC}" type="pres">
      <dgm:prSet presAssocID="{4825FFC3-94FC-4C07-8F72-4B5C437E782D}" presName="sibTrans" presStyleLbl="sibTrans2D1" presStyleIdx="7" presStyleCnt="12"/>
      <dgm:spPr/>
    </dgm:pt>
    <dgm:pt modelId="{0FF2E109-F48D-4EA8-9DD6-5C2B51E78E99}" type="pres">
      <dgm:prSet presAssocID="{4825FFC3-94FC-4C07-8F72-4B5C437E782D}" presName="connectorText" presStyleLbl="sibTrans2D1" presStyleIdx="7" presStyleCnt="12"/>
      <dgm:spPr/>
    </dgm:pt>
    <dgm:pt modelId="{FF718899-EF59-4B86-8518-EC206ECE3518}" type="pres">
      <dgm:prSet presAssocID="{AA653A4F-37EE-407D-A9A8-3D552D52C3C4}" presName="node" presStyleLbl="node1" presStyleIdx="8" presStyleCnt="12" custRadScaleRad="100229" custRadScaleInc="-1771">
        <dgm:presLayoutVars>
          <dgm:bulletEnabled val="1"/>
        </dgm:presLayoutVars>
      </dgm:prSet>
      <dgm:spPr/>
    </dgm:pt>
    <dgm:pt modelId="{A393F900-CC29-47D1-8E3B-66DB9F581353}" type="pres">
      <dgm:prSet presAssocID="{C624755E-8CAE-4D19-9230-6720BBB5838F}" presName="sibTrans" presStyleLbl="sibTrans2D1" presStyleIdx="8" presStyleCnt="12"/>
      <dgm:spPr/>
    </dgm:pt>
    <dgm:pt modelId="{5E709158-7CB4-49EF-A15E-72BE2E27627F}" type="pres">
      <dgm:prSet presAssocID="{C624755E-8CAE-4D19-9230-6720BBB5838F}" presName="connectorText" presStyleLbl="sibTrans2D1" presStyleIdx="8" presStyleCnt="12"/>
      <dgm:spPr/>
    </dgm:pt>
    <dgm:pt modelId="{9D7E75F1-0BB3-4753-9354-43735272EF82}" type="pres">
      <dgm:prSet presAssocID="{E906EE20-270B-469E-8634-420133045E26}" presName="node" presStyleLbl="node1" presStyleIdx="9" presStyleCnt="12">
        <dgm:presLayoutVars>
          <dgm:bulletEnabled val="1"/>
        </dgm:presLayoutVars>
      </dgm:prSet>
      <dgm:spPr/>
    </dgm:pt>
    <dgm:pt modelId="{22C1045B-267A-484A-85C2-1B927B09C7CC}" type="pres">
      <dgm:prSet presAssocID="{1A8CF621-E625-4DDB-8A97-F8FDBA571896}" presName="sibTrans" presStyleLbl="sibTrans2D1" presStyleIdx="9" presStyleCnt="12"/>
      <dgm:spPr/>
    </dgm:pt>
    <dgm:pt modelId="{9F4BE9F0-C711-479A-9FD0-A6315B08C423}" type="pres">
      <dgm:prSet presAssocID="{1A8CF621-E625-4DDB-8A97-F8FDBA571896}" presName="connectorText" presStyleLbl="sibTrans2D1" presStyleIdx="9" presStyleCnt="12"/>
      <dgm:spPr/>
    </dgm:pt>
    <dgm:pt modelId="{E0C41D0E-739C-49D3-B945-51B03A12CA0F}" type="pres">
      <dgm:prSet presAssocID="{FF9E3E74-6EC3-45D6-9E97-C411A8A4F009}" presName="node" presStyleLbl="node1" presStyleIdx="10" presStyleCnt="12">
        <dgm:presLayoutVars>
          <dgm:bulletEnabled val="1"/>
        </dgm:presLayoutVars>
      </dgm:prSet>
      <dgm:spPr/>
    </dgm:pt>
    <dgm:pt modelId="{F9D4318C-DF95-40F2-98EC-ED84333FA44C}" type="pres">
      <dgm:prSet presAssocID="{91491C8E-04E9-4F8C-8A8F-4BCDDDC2578C}" presName="sibTrans" presStyleLbl="sibTrans2D1" presStyleIdx="10" presStyleCnt="12"/>
      <dgm:spPr/>
    </dgm:pt>
    <dgm:pt modelId="{FF9DEC05-3992-4DC9-A08C-314B93A4976C}" type="pres">
      <dgm:prSet presAssocID="{91491C8E-04E9-4F8C-8A8F-4BCDDDC2578C}" presName="connectorText" presStyleLbl="sibTrans2D1" presStyleIdx="10" presStyleCnt="12"/>
      <dgm:spPr/>
    </dgm:pt>
    <dgm:pt modelId="{F0ACFF3F-061F-4C84-B7D9-4B5D152C544A}" type="pres">
      <dgm:prSet presAssocID="{D12A5203-26C7-4859-9060-DF40A6BE650A}" presName="node" presStyleLbl="node1" presStyleIdx="11" presStyleCnt="12">
        <dgm:presLayoutVars>
          <dgm:bulletEnabled val="1"/>
        </dgm:presLayoutVars>
      </dgm:prSet>
      <dgm:spPr/>
    </dgm:pt>
    <dgm:pt modelId="{8C7924B5-B3D3-4668-975F-217C9470CB2E}" type="pres">
      <dgm:prSet presAssocID="{58577CB0-042D-4C18-A17D-EAAA87A0CC85}" presName="sibTrans" presStyleLbl="sibTrans2D1" presStyleIdx="11" presStyleCnt="12"/>
      <dgm:spPr/>
    </dgm:pt>
    <dgm:pt modelId="{2E6FA0B6-9E65-49AC-A650-E66C2DDE305C}" type="pres">
      <dgm:prSet presAssocID="{58577CB0-042D-4C18-A17D-EAAA87A0CC85}" presName="connectorText" presStyleLbl="sibTrans2D1" presStyleIdx="11" presStyleCnt="12"/>
      <dgm:spPr/>
    </dgm:pt>
  </dgm:ptLst>
  <dgm:cxnLst>
    <dgm:cxn modelId="{92417200-8718-4B61-AF71-AE213E9CF8AE}" type="presOf" srcId="{AE4EE3EA-6ED2-4E26-8847-A181EF902455}" destId="{5AFC5E08-1527-4511-9C61-0C1AC1D2D2CD}" srcOrd="0" destOrd="0" presId="urn:microsoft.com/office/officeart/2005/8/layout/cycle2"/>
    <dgm:cxn modelId="{FE451405-5A5E-4302-B15C-3D7BFF25B1EE}" type="presOf" srcId="{EBB2C785-245F-426E-A8DE-0291E34B226E}" destId="{8305C04F-F13C-4906-893F-EF04B1248710}" srcOrd="1" destOrd="0" presId="urn:microsoft.com/office/officeart/2005/8/layout/cycle2"/>
    <dgm:cxn modelId="{C4601F06-D284-4A96-B296-9101181BD28F}" type="presOf" srcId="{D12A5203-26C7-4859-9060-DF40A6BE650A}" destId="{F0ACFF3F-061F-4C84-B7D9-4B5D152C544A}" srcOrd="0" destOrd="0" presId="urn:microsoft.com/office/officeart/2005/8/layout/cycle2"/>
    <dgm:cxn modelId="{0EDDBF07-BB93-4CA2-88C4-9CBF5A5929B5}" srcId="{646669BB-B8ED-492B-97E1-4926181A6A57}" destId="{C514B359-111F-46A1-8F5D-9CEDC4B1A05B}" srcOrd="2" destOrd="0" parTransId="{F7AF8E4D-7340-4A88-8A76-4832265C57FE}" sibTransId="{770E5828-B662-4484-8FFB-6B9192FFB5E3}"/>
    <dgm:cxn modelId="{DAC31708-52B5-46D4-BE53-6BB00BA55D01}" type="presOf" srcId="{3B13AFD6-378E-434E-A073-A8825E0E0504}" destId="{2F34EA96-1925-4819-8921-CCCB5CB74770}" srcOrd="0" destOrd="0" presId="urn:microsoft.com/office/officeart/2005/8/layout/cycle2"/>
    <dgm:cxn modelId="{8A7B3E09-7858-460E-87B0-44ED03EE876C}" type="presOf" srcId="{1B15F583-7AEA-4427-BB12-A54FD015AD77}" destId="{8D19005D-D735-45AA-82E2-50E376B3B33C}" srcOrd="1" destOrd="0" presId="urn:microsoft.com/office/officeart/2005/8/layout/cycle2"/>
    <dgm:cxn modelId="{DB4EFF0B-08C8-43E0-A0B7-D3A0899D0845}" type="presOf" srcId="{1B15F583-7AEA-4427-BB12-A54FD015AD77}" destId="{5B1D389A-4EAB-452B-AC68-E998C93548FB}" srcOrd="0" destOrd="0" presId="urn:microsoft.com/office/officeart/2005/8/layout/cycle2"/>
    <dgm:cxn modelId="{45EDAC0C-F355-4EEE-B3B4-4253A191E2D5}" type="presOf" srcId="{AE4EE3EA-6ED2-4E26-8847-A181EF902455}" destId="{B43B2968-3693-4D81-8FA2-E7DD61E695F3}" srcOrd="1" destOrd="0" presId="urn:microsoft.com/office/officeart/2005/8/layout/cycle2"/>
    <dgm:cxn modelId="{8DC3350E-D3BE-41B7-A82A-7C1D5C0D591F}" srcId="{646669BB-B8ED-492B-97E1-4926181A6A57}" destId="{D12A5203-26C7-4859-9060-DF40A6BE650A}" srcOrd="11" destOrd="0" parTransId="{D55FF161-6B45-4EB1-9E8C-912DF500ED22}" sibTransId="{58577CB0-042D-4C18-A17D-EAAA87A0CC85}"/>
    <dgm:cxn modelId="{9BB25125-4E5B-49A2-8048-156B9778B93D}" type="presOf" srcId="{6EF31611-6D4B-439B-B799-B391E70F0CF7}" destId="{449705FF-ECDB-4433-B243-1DD42579D715}" srcOrd="1" destOrd="0" presId="urn:microsoft.com/office/officeart/2005/8/layout/cycle2"/>
    <dgm:cxn modelId="{CC8C9F25-7159-4B56-96A3-F7263BE03B71}" srcId="{646669BB-B8ED-492B-97E1-4926181A6A57}" destId="{BB46051C-86F4-4755-8396-14E169EBF81B}" srcOrd="0" destOrd="0" parTransId="{6C91551E-4354-487C-9D25-CEE67F5BF3A3}" sibTransId="{AE4EE3EA-6ED2-4E26-8847-A181EF902455}"/>
    <dgm:cxn modelId="{B007242B-D2F9-43E0-80E4-B9A80D914469}" srcId="{646669BB-B8ED-492B-97E1-4926181A6A57}" destId="{E906EE20-270B-469E-8634-420133045E26}" srcOrd="9" destOrd="0" parTransId="{AA062664-AEE3-4535-AB5D-E4BE1D898506}" sibTransId="{1A8CF621-E625-4DDB-8A97-F8FDBA571896}"/>
    <dgm:cxn modelId="{1ABAC85B-18A6-4343-AFD6-38134CDAA985}" srcId="{646669BB-B8ED-492B-97E1-4926181A6A57}" destId="{3B13AFD6-378E-434E-A073-A8825E0E0504}" srcOrd="3" destOrd="0" parTransId="{09A03BE5-7585-4307-A3C6-D3681638C340}" sibTransId="{1B15F583-7AEA-4427-BB12-A54FD015AD77}"/>
    <dgm:cxn modelId="{E8748268-14E5-4841-9B4D-722C55D58275}" srcId="{646669BB-B8ED-492B-97E1-4926181A6A57}" destId="{AA653A4F-37EE-407D-A9A8-3D552D52C3C4}" srcOrd="8" destOrd="0" parTransId="{A3C16719-BEB7-48F0-A757-B5C76ABEFE06}" sibTransId="{C624755E-8CAE-4D19-9230-6720BBB5838F}"/>
    <dgm:cxn modelId="{F4F35869-D822-41D5-98B2-C512CC249C0C}" srcId="{646669BB-B8ED-492B-97E1-4926181A6A57}" destId="{FF9E3E74-6EC3-45D6-9E97-C411A8A4F009}" srcOrd="10" destOrd="0" parTransId="{F400E018-6E08-40C0-BB29-9DA1F072FFE6}" sibTransId="{91491C8E-04E9-4F8C-8A8F-4BCDDDC2578C}"/>
    <dgm:cxn modelId="{4DB73C6C-B2D4-4413-8A30-D15FEB4DF8BE}" type="presOf" srcId="{C624755E-8CAE-4D19-9230-6720BBB5838F}" destId="{5E709158-7CB4-49EF-A15E-72BE2E27627F}" srcOrd="1" destOrd="0" presId="urn:microsoft.com/office/officeart/2005/8/layout/cycle2"/>
    <dgm:cxn modelId="{17E95B4C-EFE3-4C22-B11E-FD44269F186A}" srcId="{646669BB-B8ED-492B-97E1-4926181A6A57}" destId="{CAD63C3A-82CA-4E5F-9043-5105F8AF3548}" srcOrd="7" destOrd="0" parTransId="{72E52773-59E9-444F-8895-0055F9497C97}" sibTransId="{4825FFC3-94FC-4C07-8F72-4B5C437E782D}"/>
    <dgm:cxn modelId="{0D81CF4C-5BAC-49A5-B429-374608FCEDA2}" type="presOf" srcId="{929F9A58-12A5-460A-AB27-ECFAD64198DE}" destId="{615E3EF3-0ADC-4989-8109-64A1A168160A}" srcOrd="0" destOrd="0" presId="urn:microsoft.com/office/officeart/2005/8/layout/cycle2"/>
    <dgm:cxn modelId="{5B67CB4D-C72A-4FE9-B303-08E5C087CAD4}" type="presOf" srcId="{CAD63C3A-82CA-4E5F-9043-5105F8AF3548}" destId="{61102E37-837F-4F92-9212-4B339CAB5417}" srcOrd="0" destOrd="0" presId="urn:microsoft.com/office/officeart/2005/8/layout/cycle2"/>
    <dgm:cxn modelId="{BE43A34E-D0E6-481A-A607-C7D6266610FC}" type="presOf" srcId="{770E5828-B662-4484-8FFB-6B9192FFB5E3}" destId="{7C58971A-6CB0-4368-B4AF-221C27BC9092}" srcOrd="1" destOrd="0" presId="urn:microsoft.com/office/officeart/2005/8/layout/cycle2"/>
    <dgm:cxn modelId="{0DD60C70-3AC3-4950-9127-DAF4EEF3677F}" type="presOf" srcId="{4825FFC3-94FC-4C07-8F72-4B5C437E782D}" destId="{0FF2E109-F48D-4EA8-9DD6-5C2B51E78E99}" srcOrd="1" destOrd="0" presId="urn:microsoft.com/office/officeart/2005/8/layout/cycle2"/>
    <dgm:cxn modelId="{88C98D52-99E3-4D86-A603-72DCB51F2DF0}" srcId="{646669BB-B8ED-492B-97E1-4926181A6A57}" destId="{04AE8C34-779E-4AEB-B04A-05BEB8540CCD}" srcOrd="4" destOrd="0" parTransId="{F4465148-08DF-48CC-81E4-22FE081D5148}" sibTransId="{EBB2C785-245F-426E-A8DE-0291E34B226E}"/>
    <dgm:cxn modelId="{FE928D56-7DFC-4A2D-ADC0-26062BA01D24}" type="presOf" srcId="{6EF31611-6D4B-439B-B799-B391E70F0CF7}" destId="{E6D1E4CF-2AC2-4CB5-A59E-586986238815}" srcOrd="0" destOrd="0" presId="urn:microsoft.com/office/officeart/2005/8/layout/cycle2"/>
    <dgm:cxn modelId="{64A6BD79-E8E0-4F96-B007-A2965CF0F5C2}" type="presOf" srcId="{FF9E3E74-6EC3-45D6-9E97-C411A8A4F009}" destId="{E0C41D0E-739C-49D3-B945-51B03A12CA0F}" srcOrd="0" destOrd="0" presId="urn:microsoft.com/office/officeart/2005/8/layout/cycle2"/>
    <dgm:cxn modelId="{B277607B-B601-405C-999D-7700893D02EE}" type="presOf" srcId="{4825FFC3-94FC-4C07-8F72-4B5C437E782D}" destId="{A5E569BB-3057-42A1-8BCF-E348A969AABC}" srcOrd="0" destOrd="0" presId="urn:microsoft.com/office/officeart/2005/8/layout/cycle2"/>
    <dgm:cxn modelId="{0F2EAA85-AF30-43FC-BB79-F567637AC0F8}" type="presOf" srcId="{1E30018B-DEA6-4484-AD6D-E2F186A2ECA8}" destId="{DC23C28F-73AA-4D0C-9EE2-7A433DD2A7ED}" srcOrd="1" destOrd="0" presId="urn:microsoft.com/office/officeart/2005/8/layout/cycle2"/>
    <dgm:cxn modelId="{0250AB8A-FE13-48ED-B8DC-E9CD7C210701}" type="presOf" srcId="{C624755E-8CAE-4D19-9230-6720BBB5838F}" destId="{A393F900-CC29-47D1-8E3B-66DB9F581353}" srcOrd="0" destOrd="0" presId="urn:microsoft.com/office/officeart/2005/8/layout/cycle2"/>
    <dgm:cxn modelId="{0753068B-BFE0-4518-BC7D-24EDBB0EB247}" type="presOf" srcId="{58577CB0-042D-4C18-A17D-EAAA87A0CC85}" destId="{2E6FA0B6-9E65-49AC-A650-E66C2DDE305C}" srcOrd="1" destOrd="0" presId="urn:microsoft.com/office/officeart/2005/8/layout/cycle2"/>
    <dgm:cxn modelId="{0A3C8B8C-3EA3-49F0-BFC0-FFD17B3BA0FB}" type="presOf" srcId="{8C8B2BD7-F675-44EE-B6EB-CDB0A14DDEC7}" destId="{DE88A48B-1760-45DD-9D35-D828BE39BEB7}" srcOrd="0" destOrd="0" presId="urn:microsoft.com/office/officeart/2005/8/layout/cycle2"/>
    <dgm:cxn modelId="{B2FF6B9D-311C-425E-B4AA-B53A5ED7D64E}" type="presOf" srcId="{770E5828-B662-4484-8FFB-6B9192FFB5E3}" destId="{F3CE845C-9A12-44F0-B5D2-2D36FC8EBD47}" srcOrd="0" destOrd="0" presId="urn:microsoft.com/office/officeart/2005/8/layout/cycle2"/>
    <dgm:cxn modelId="{81F4049F-CB64-4608-BB94-A4C1520F369C}" type="presOf" srcId="{E906EE20-270B-469E-8634-420133045E26}" destId="{9D7E75F1-0BB3-4753-9354-43735272EF82}" srcOrd="0" destOrd="0" presId="urn:microsoft.com/office/officeart/2005/8/layout/cycle2"/>
    <dgm:cxn modelId="{2ADF16A7-4BFE-4C78-83DA-F1746C40AF82}" type="presOf" srcId="{929F9A58-12A5-460A-AB27-ECFAD64198DE}" destId="{A7D06370-DF5C-4BB1-90AE-4B5CCF507DFC}" srcOrd="1" destOrd="0" presId="urn:microsoft.com/office/officeart/2005/8/layout/cycle2"/>
    <dgm:cxn modelId="{76D827A8-7B64-46AC-9637-1576CDCBB6F8}" type="presOf" srcId="{C514B359-111F-46A1-8F5D-9CEDC4B1A05B}" destId="{69A3632C-FC97-4232-9F50-48D18A2CFA20}" srcOrd="0" destOrd="0" presId="urn:microsoft.com/office/officeart/2005/8/layout/cycle2"/>
    <dgm:cxn modelId="{804B50A9-1E86-49FD-B5C9-4B5293852483}" srcId="{646669BB-B8ED-492B-97E1-4926181A6A57}" destId="{1B411D23-13E4-4DA3-8DEE-E513377B2A20}" srcOrd="1" destOrd="0" parTransId="{89796A4C-401A-4B15-B97E-AA186B46CA7E}" sibTransId="{6EF31611-6D4B-439B-B799-B391E70F0CF7}"/>
    <dgm:cxn modelId="{8CD1CEAC-4A39-42AB-87C0-7C029325BAD1}" type="presOf" srcId="{EF5B7730-99EF-4A93-B0DA-00C76E924E05}" destId="{3850260F-EC57-46EF-AB9A-52BEC26808B6}" srcOrd="0" destOrd="0" presId="urn:microsoft.com/office/officeart/2005/8/layout/cycle2"/>
    <dgm:cxn modelId="{B10C7FB1-FA3E-45CC-BC9A-E03C32F2D65E}" type="presOf" srcId="{1A8CF621-E625-4DDB-8A97-F8FDBA571896}" destId="{22C1045B-267A-484A-85C2-1B927B09C7CC}" srcOrd="0" destOrd="0" presId="urn:microsoft.com/office/officeart/2005/8/layout/cycle2"/>
    <dgm:cxn modelId="{396B99BB-EB7F-43EE-BA8C-D891598A2DE3}" type="presOf" srcId="{EBB2C785-245F-426E-A8DE-0291E34B226E}" destId="{BD4297D5-0DE8-438E-969F-475A54B1B47D}" srcOrd="0" destOrd="0" presId="urn:microsoft.com/office/officeart/2005/8/layout/cycle2"/>
    <dgm:cxn modelId="{86A9D4C6-8222-4602-871B-2239BE8D3F7C}" type="presOf" srcId="{1B411D23-13E4-4DA3-8DEE-E513377B2A20}" destId="{7A42F64B-27F2-4AE6-BC50-FC3550C95211}" srcOrd="0" destOrd="0" presId="urn:microsoft.com/office/officeart/2005/8/layout/cycle2"/>
    <dgm:cxn modelId="{D6BBA4D1-ECF4-4FA7-9895-2BDA94CDB7F5}" type="presOf" srcId="{91491C8E-04E9-4F8C-8A8F-4BCDDDC2578C}" destId="{F9D4318C-DF95-40F2-98EC-ED84333FA44C}" srcOrd="0" destOrd="0" presId="urn:microsoft.com/office/officeart/2005/8/layout/cycle2"/>
    <dgm:cxn modelId="{92E0C1DA-4A44-4621-9E6F-CEF46E2E07DD}" srcId="{646669BB-B8ED-492B-97E1-4926181A6A57}" destId="{EF5B7730-99EF-4A93-B0DA-00C76E924E05}" srcOrd="5" destOrd="0" parTransId="{5EB10352-6858-4494-A27C-261F7577C787}" sibTransId="{1E30018B-DEA6-4484-AD6D-E2F186A2ECA8}"/>
    <dgm:cxn modelId="{ABACC0DC-525F-408F-B55A-782F27862A25}" type="presOf" srcId="{646669BB-B8ED-492B-97E1-4926181A6A57}" destId="{863E355A-9BD6-400A-BBC0-EE4D15A1501D}" srcOrd="0" destOrd="0" presId="urn:microsoft.com/office/officeart/2005/8/layout/cycle2"/>
    <dgm:cxn modelId="{1F3A78EA-3DEA-4E0F-B1C6-4249EBD3DD7B}" type="presOf" srcId="{AA653A4F-37EE-407D-A9A8-3D552D52C3C4}" destId="{FF718899-EF59-4B86-8518-EC206ECE3518}" srcOrd="0" destOrd="0" presId="urn:microsoft.com/office/officeart/2005/8/layout/cycle2"/>
    <dgm:cxn modelId="{4E8A87EA-F5CF-462B-B181-CC85FE4A14E3}" type="presOf" srcId="{1A8CF621-E625-4DDB-8A97-F8FDBA571896}" destId="{9F4BE9F0-C711-479A-9FD0-A6315B08C423}" srcOrd="1" destOrd="0" presId="urn:microsoft.com/office/officeart/2005/8/layout/cycle2"/>
    <dgm:cxn modelId="{DEC889EB-6AAF-49D1-8CDB-0BEEAFCB98A0}" type="presOf" srcId="{58577CB0-042D-4C18-A17D-EAAA87A0CC85}" destId="{8C7924B5-B3D3-4668-975F-217C9470CB2E}" srcOrd="0" destOrd="0" presId="urn:microsoft.com/office/officeart/2005/8/layout/cycle2"/>
    <dgm:cxn modelId="{E081A7EB-48F2-47C5-AF8F-081E4150FE12}" srcId="{646669BB-B8ED-492B-97E1-4926181A6A57}" destId="{8C8B2BD7-F675-44EE-B6EB-CDB0A14DDEC7}" srcOrd="6" destOrd="0" parTransId="{5608F7AB-27EC-43D9-BA0F-C2125A205AC2}" sibTransId="{929F9A58-12A5-460A-AB27-ECFAD64198DE}"/>
    <dgm:cxn modelId="{F7CDDDEB-874E-4747-878F-0630C1FDDAFD}" type="presOf" srcId="{91491C8E-04E9-4F8C-8A8F-4BCDDDC2578C}" destId="{FF9DEC05-3992-4DC9-A08C-314B93A4976C}" srcOrd="1" destOrd="0" presId="urn:microsoft.com/office/officeart/2005/8/layout/cycle2"/>
    <dgm:cxn modelId="{091227F0-D9E4-4429-9B45-7A45219BC6CE}" type="presOf" srcId="{1E30018B-DEA6-4484-AD6D-E2F186A2ECA8}" destId="{926ED511-764F-4E10-ADDC-49DDF43CE1D8}" srcOrd="0" destOrd="0" presId="urn:microsoft.com/office/officeart/2005/8/layout/cycle2"/>
    <dgm:cxn modelId="{8494FFF1-D8A6-42AF-82CB-583837B57D19}" type="presOf" srcId="{BB46051C-86F4-4755-8396-14E169EBF81B}" destId="{14200DFF-34CB-4A84-A061-B5BBD94FD47F}" srcOrd="0" destOrd="0" presId="urn:microsoft.com/office/officeart/2005/8/layout/cycle2"/>
    <dgm:cxn modelId="{6B096CFE-F5C7-4282-AFFB-0313367C8779}" type="presOf" srcId="{04AE8C34-779E-4AEB-B04A-05BEB8540CCD}" destId="{6F216FF8-B9F0-42CF-BB72-A631E6241AB9}" srcOrd="0" destOrd="0" presId="urn:microsoft.com/office/officeart/2005/8/layout/cycle2"/>
    <dgm:cxn modelId="{1800A523-59FB-4716-8A9A-DCB27B4DBE33}" type="presParOf" srcId="{863E355A-9BD6-400A-BBC0-EE4D15A1501D}" destId="{14200DFF-34CB-4A84-A061-B5BBD94FD47F}" srcOrd="0" destOrd="0" presId="urn:microsoft.com/office/officeart/2005/8/layout/cycle2"/>
    <dgm:cxn modelId="{97D5773D-EDBE-4C2F-9A0A-A9196D1ABC7E}" type="presParOf" srcId="{863E355A-9BD6-400A-BBC0-EE4D15A1501D}" destId="{5AFC5E08-1527-4511-9C61-0C1AC1D2D2CD}" srcOrd="1" destOrd="0" presId="urn:microsoft.com/office/officeart/2005/8/layout/cycle2"/>
    <dgm:cxn modelId="{9402C83E-4983-4D03-8CF4-40900C62B619}" type="presParOf" srcId="{5AFC5E08-1527-4511-9C61-0C1AC1D2D2CD}" destId="{B43B2968-3693-4D81-8FA2-E7DD61E695F3}" srcOrd="0" destOrd="0" presId="urn:microsoft.com/office/officeart/2005/8/layout/cycle2"/>
    <dgm:cxn modelId="{40AC1EB8-A16C-4B6A-A793-B7F435C47538}" type="presParOf" srcId="{863E355A-9BD6-400A-BBC0-EE4D15A1501D}" destId="{7A42F64B-27F2-4AE6-BC50-FC3550C95211}" srcOrd="2" destOrd="0" presId="urn:microsoft.com/office/officeart/2005/8/layout/cycle2"/>
    <dgm:cxn modelId="{227DD893-0F25-4695-A6A2-4484F702D9C2}" type="presParOf" srcId="{863E355A-9BD6-400A-BBC0-EE4D15A1501D}" destId="{E6D1E4CF-2AC2-4CB5-A59E-586986238815}" srcOrd="3" destOrd="0" presId="urn:microsoft.com/office/officeart/2005/8/layout/cycle2"/>
    <dgm:cxn modelId="{25512BF5-9297-4873-B2A5-2678946E0135}" type="presParOf" srcId="{E6D1E4CF-2AC2-4CB5-A59E-586986238815}" destId="{449705FF-ECDB-4433-B243-1DD42579D715}" srcOrd="0" destOrd="0" presId="urn:microsoft.com/office/officeart/2005/8/layout/cycle2"/>
    <dgm:cxn modelId="{8F92ED0E-7EB3-4EC5-A3FE-7A120F214910}" type="presParOf" srcId="{863E355A-9BD6-400A-BBC0-EE4D15A1501D}" destId="{69A3632C-FC97-4232-9F50-48D18A2CFA20}" srcOrd="4" destOrd="0" presId="urn:microsoft.com/office/officeart/2005/8/layout/cycle2"/>
    <dgm:cxn modelId="{365626DC-046A-430C-9B37-DE514A60D30C}" type="presParOf" srcId="{863E355A-9BD6-400A-BBC0-EE4D15A1501D}" destId="{F3CE845C-9A12-44F0-B5D2-2D36FC8EBD47}" srcOrd="5" destOrd="0" presId="urn:microsoft.com/office/officeart/2005/8/layout/cycle2"/>
    <dgm:cxn modelId="{8B8F9C1C-CD11-44AC-8B76-339532A7E78D}" type="presParOf" srcId="{F3CE845C-9A12-44F0-B5D2-2D36FC8EBD47}" destId="{7C58971A-6CB0-4368-B4AF-221C27BC9092}" srcOrd="0" destOrd="0" presId="urn:microsoft.com/office/officeart/2005/8/layout/cycle2"/>
    <dgm:cxn modelId="{C6F9D27C-7851-4682-B942-C1CF75C34557}" type="presParOf" srcId="{863E355A-9BD6-400A-BBC0-EE4D15A1501D}" destId="{2F34EA96-1925-4819-8921-CCCB5CB74770}" srcOrd="6" destOrd="0" presId="urn:microsoft.com/office/officeart/2005/8/layout/cycle2"/>
    <dgm:cxn modelId="{167B9240-9629-4E82-A0A9-87653B371980}" type="presParOf" srcId="{863E355A-9BD6-400A-BBC0-EE4D15A1501D}" destId="{5B1D389A-4EAB-452B-AC68-E998C93548FB}" srcOrd="7" destOrd="0" presId="urn:microsoft.com/office/officeart/2005/8/layout/cycle2"/>
    <dgm:cxn modelId="{29D6B5FC-DBC3-4A56-ADCA-D3E04D9D4723}" type="presParOf" srcId="{5B1D389A-4EAB-452B-AC68-E998C93548FB}" destId="{8D19005D-D735-45AA-82E2-50E376B3B33C}" srcOrd="0" destOrd="0" presId="urn:microsoft.com/office/officeart/2005/8/layout/cycle2"/>
    <dgm:cxn modelId="{F0BAA9FC-12F6-4273-8047-EEF2CD8F3F97}" type="presParOf" srcId="{863E355A-9BD6-400A-BBC0-EE4D15A1501D}" destId="{6F216FF8-B9F0-42CF-BB72-A631E6241AB9}" srcOrd="8" destOrd="0" presId="urn:microsoft.com/office/officeart/2005/8/layout/cycle2"/>
    <dgm:cxn modelId="{1C10C55D-39B2-4FFF-AE28-92E4CD0B0D0F}" type="presParOf" srcId="{863E355A-9BD6-400A-BBC0-EE4D15A1501D}" destId="{BD4297D5-0DE8-438E-969F-475A54B1B47D}" srcOrd="9" destOrd="0" presId="urn:microsoft.com/office/officeart/2005/8/layout/cycle2"/>
    <dgm:cxn modelId="{D34BE47A-39D9-4B82-8977-1BE7345EEEA1}" type="presParOf" srcId="{BD4297D5-0DE8-438E-969F-475A54B1B47D}" destId="{8305C04F-F13C-4906-893F-EF04B1248710}" srcOrd="0" destOrd="0" presId="urn:microsoft.com/office/officeart/2005/8/layout/cycle2"/>
    <dgm:cxn modelId="{49D5EBDC-010E-41EB-A71E-FC9CA6B3F26A}" type="presParOf" srcId="{863E355A-9BD6-400A-BBC0-EE4D15A1501D}" destId="{3850260F-EC57-46EF-AB9A-52BEC26808B6}" srcOrd="10" destOrd="0" presId="urn:microsoft.com/office/officeart/2005/8/layout/cycle2"/>
    <dgm:cxn modelId="{245BD396-4EA1-4F86-998F-F0F7A51A6232}" type="presParOf" srcId="{863E355A-9BD6-400A-BBC0-EE4D15A1501D}" destId="{926ED511-764F-4E10-ADDC-49DDF43CE1D8}" srcOrd="11" destOrd="0" presId="urn:microsoft.com/office/officeart/2005/8/layout/cycle2"/>
    <dgm:cxn modelId="{4400D461-7A36-40DD-B877-B0A033016F68}" type="presParOf" srcId="{926ED511-764F-4E10-ADDC-49DDF43CE1D8}" destId="{DC23C28F-73AA-4D0C-9EE2-7A433DD2A7ED}" srcOrd="0" destOrd="0" presId="urn:microsoft.com/office/officeart/2005/8/layout/cycle2"/>
    <dgm:cxn modelId="{BE8AEA47-C023-496D-8FE6-783C993E2D31}" type="presParOf" srcId="{863E355A-9BD6-400A-BBC0-EE4D15A1501D}" destId="{DE88A48B-1760-45DD-9D35-D828BE39BEB7}" srcOrd="12" destOrd="0" presId="urn:microsoft.com/office/officeart/2005/8/layout/cycle2"/>
    <dgm:cxn modelId="{360FF9ED-CE48-43E9-A3FB-27CB7652DFAB}" type="presParOf" srcId="{863E355A-9BD6-400A-BBC0-EE4D15A1501D}" destId="{615E3EF3-0ADC-4989-8109-64A1A168160A}" srcOrd="13" destOrd="0" presId="urn:microsoft.com/office/officeart/2005/8/layout/cycle2"/>
    <dgm:cxn modelId="{FD0EB935-9E77-4549-9FC3-4D1CCF2572FA}" type="presParOf" srcId="{615E3EF3-0ADC-4989-8109-64A1A168160A}" destId="{A7D06370-DF5C-4BB1-90AE-4B5CCF507DFC}" srcOrd="0" destOrd="0" presId="urn:microsoft.com/office/officeart/2005/8/layout/cycle2"/>
    <dgm:cxn modelId="{58C6247A-0EF4-4630-BA8C-FE16AB2C1EFF}" type="presParOf" srcId="{863E355A-9BD6-400A-BBC0-EE4D15A1501D}" destId="{61102E37-837F-4F92-9212-4B339CAB5417}" srcOrd="14" destOrd="0" presId="urn:microsoft.com/office/officeart/2005/8/layout/cycle2"/>
    <dgm:cxn modelId="{8529CBE9-F3C0-450E-8840-68EE5AAF1966}" type="presParOf" srcId="{863E355A-9BD6-400A-BBC0-EE4D15A1501D}" destId="{A5E569BB-3057-42A1-8BCF-E348A969AABC}" srcOrd="15" destOrd="0" presId="urn:microsoft.com/office/officeart/2005/8/layout/cycle2"/>
    <dgm:cxn modelId="{0EC8C565-7076-4A85-9A0F-AB6D841998BD}" type="presParOf" srcId="{A5E569BB-3057-42A1-8BCF-E348A969AABC}" destId="{0FF2E109-F48D-4EA8-9DD6-5C2B51E78E99}" srcOrd="0" destOrd="0" presId="urn:microsoft.com/office/officeart/2005/8/layout/cycle2"/>
    <dgm:cxn modelId="{5ACDC937-12EC-4ECE-942F-B09E0DC67302}" type="presParOf" srcId="{863E355A-9BD6-400A-BBC0-EE4D15A1501D}" destId="{FF718899-EF59-4B86-8518-EC206ECE3518}" srcOrd="16" destOrd="0" presId="urn:microsoft.com/office/officeart/2005/8/layout/cycle2"/>
    <dgm:cxn modelId="{E00712AA-B9AB-4A25-8FC1-E1172B9B51F9}" type="presParOf" srcId="{863E355A-9BD6-400A-BBC0-EE4D15A1501D}" destId="{A393F900-CC29-47D1-8E3B-66DB9F581353}" srcOrd="17" destOrd="0" presId="urn:microsoft.com/office/officeart/2005/8/layout/cycle2"/>
    <dgm:cxn modelId="{5298FE96-CB38-43E2-8416-94FE1CC1C63F}" type="presParOf" srcId="{A393F900-CC29-47D1-8E3B-66DB9F581353}" destId="{5E709158-7CB4-49EF-A15E-72BE2E27627F}" srcOrd="0" destOrd="0" presId="urn:microsoft.com/office/officeart/2005/8/layout/cycle2"/>
    <dgm:cxn modelId="{9E44DE08-3B59-4F6F-A34A-5DFA84D8F6DF}" type="presParOf" srcId="{863E355A-9BD6-400A-BBC0-EE4D15A1501D}" destId="{9D7E75F1-0BB3-4753-9354-43735272EF82}" srcOrd="18" destOrd="0" presId="urn:microsoft.com/office/officeart/2005/8/layout/cycle2"/>
    <dgm:cxn modelId="{4B952FC2-BCBD-4D55-AB45-5F85E343CD10}" type="presParOf" srcId="{863E355A-9BD6-400A-BBC0-EE4D15A1501D}" destId="{22C1045B-267A-484A-85C2-1B927B09C7CC}" srcOrd="19" destOrd="0" presId="urn:microsoft.com/office/officeart/2005/8/layout/cycle2"/>
    <dgm:cxn modelId="{DB35EE92-B992-4DC4-9C2F-9C6C97862B25}" type="presParOf" srcId="{22C1045B-267A-484A-85C2-1B927B09C7CC}" destId="{9F4BE9F0-C711-479A-9FD0-A6315B08C423}" srcOrd="0" destOrd="0" presId="urn:microsoft.com/office/officeart/2005/8/layout/cycle2"/>
    <dgm:cxn modelId="{8D8D57F6-E41C-4B55-AC00-C2704263C50C}" type="presParOf" srcId="{863E355A-9BD6-400A-BBC0-EE4D15A1501D}" destId="{E0C41D0E-739C-49D3-B945-51B03A12CA0F}" srcOrd="20" destOrd="0" presId="urn:microsoft.com/office/officeart/2005/8/layout/cycle2"/>
    <dgm:cxn modelId="{8EE704BD-B1E6-46E2-8E1B-3DD7A862A7E6}" type="presParOf" srcId="{863E355A-9BD6-400A-BBC0-EE4D15A1501D}" destId="{F9D4318C-DF95-40F2-98EC-ED84333FA44C}" srcOrd="21" destOrd="0" presId="urn:microsoft.com/office/officeart/2005/8/layout/cycle2"/>
    <dgm:cxn modelId="{8563C806-40A7-432E-8AD9-61CA0FC4D605}" type="presParOf" srcId="{F9D4318C-DF95-40F2-98EC-ED84333FA44C}" destId="{FF9DEC05-3992-4DC9-A08C-314B93A4976C}" srcOrd="0" destOrd="0" presId="urn:microsoft.com/office/officeart/2005/8/layout/cycle2"/>
    <dgm:cxn modelId="{9B0E057A-C17E-4B4E-9B3D-588054FAA8E9}" type="presParOf" srcId="{863E355A-9BD6-400A-BBC0-EE4D15A1501D}" destId="{F0ACFF3F-061F-4C84-B7D9-4B5D152C544A}" srcOrd="22" destOrd="0" presId="urn:microsoft.com/office/officeart/2005/8/layout/cycle2"/>
    <dgm:cxn modelId="{039201B7-8416-4425-9C60-763E486B73CB}" type="presParOf" srcId="{863E355A-9BD6-400A-BBC0-EE4D15A1501D}" destId="{8C7924B5-B3D3-4668-975F-217C9470CB2E}" srcOrd="23" destOrd="0" presId="urn:microsoft.com/office/officeart/2005/8/layout/cycle2"/>
    <dgm:cxn modelId="{6F74BA3D-3FC7-48B5-9AC2-3A0FE6FEF94E}" type="presParOf" srcId="{8C7924B5-B3D3-4668-975F-217C9470CB2E}" destId="{2E6FA0B6-9E65-49AC-A650-E66C2DDE305C}" srcOrd="0" destOrd="0" presId="urn:microsoft.com/office/officeart/2005/8/layout/cycle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00DFF-34CB-4A84-A061-B5BBD94FD47F}">
      <dsp:nvSpPr>
        <dsp:cNvPr id="0" name=""/>
        <dsp:cNvSpPr/>
      </dsp:nvSpPr>
      <dsp:spPr>
        <a:xfrm>
          <a:off x="3168351" y="8"/>
          <a:ext cx="783649" cy="783649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Aug</a:t>
          </a:r>
          <a:endParaRPr lang="sv-SE" sz="1400" b="1" kern="1200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3283114" y="114771"/>
        <a:ext cx="554123" cy="554123"/>
      </dsp:txXfrm>
    </dsp:sp>
    <dsp:sp modelId="{5AFC5E08-1527-4511-9C61-0C1AC1D2D2CD}">
      <dsp:nvSpPr>
        <dsp:cNvPr id="0" name=""/>
        <dsp:cNvSpPr/>
      </dsp:nvSpPr>
      <dsp:spPr>
        <a:xfrm rot="885960">
          <a:off x="4023491" y="410621"/>
          <a:ext cx="219370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4024578" y="455130"/>
        <a:ext cx="153559" cy="158689"/>
      </dsp:txXfrm>
    </dsp:sp>
    <dsp:sp modelId="{7A42F64B-27F2-4AE6-BC50-FC3550C95211}">
      <dsp:nvSpPr>
        <dsp:cNvPr id="0" name=""/>
        <dsp:cNvSpPr/>
      </dsp:nvSpPr>
      <dsp:spPr>
        <a:xfrm>
          <a:off x="4326359" y="305232"/>
          <a:ext cx="783649" cy="783649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Sep</a:t>
          </a:r>
        </a:p>
      </dsp:txBody>
      <dsp:txXfrm>
        <a:off x="4441122" y="419995"/>
        <a:ext cx="554123" cy="554123"/>
      </dsp:txXfrm>
    </dsp:sp>
    <dsp:sp modelId="{E6D1E4CF-2AC2-4CB5-A59E-586986238815}">
      <dsp:nvSpPr>
        <dsp:cNvPr id="0" name=""/>
        <dsp:cNvSpPr/>
      </dsp:nvSpPr>
      <dsp:spPr>
        <a:xfrm rot="2700000">
          <a:off x="5025816" y="976382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5034948" y="1007230"/>
        <a:ext cx="145507" cy="158689"/>
      </dsp:txXfrm>
    </dsp:sp>
    <dsp:sp modelId="{69A3632C-FC97-4232-9F50-48D18A2CFA20}">
      <dsp:nvSpPr>
        <dsp:cNvPr id="0" name=""/>
        <dsp:cNvSpPr/>
      </dsp:nvSpPr>
      <dsp:spPr>
        <a:xfrm>
          <a:off x="5157812" y="1136685"/>
          <a:ext cx="783649" cy="783649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Okt</a:t>
          </a:r>
          <a:endParaRPr lang="sv-SE" sz="1400" b="1" kern="1200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5272575" y="1251448"/>
        <a:ext cx="554123" cy="554123"/>
      </dsp:txXfrm>
    </dsp:sp>
    <dsp:sp modelId="{F3CE845C-9A12-44F0-B5D2-2D36FC8EBD47}">
      <dsp:nvSpPr>
        <dsp:cNvPr id="0" name=""/>
        <dsp:cNvSpPr/>
      </dsp:nvSpPr>
      <dsp:spPr>
        <a:xfrm rot="4500000">
          <a:off x="5596347" y="1958479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5619457" y="1981257"/>
        <a:ext cx="145507" cy="158689"/>
      </dsp:txXfrm>
    </dsp:sp>
    <dsp:sp modelId="{2F34EA96-1925-4819-8921-CCCB5CB74770}">
      <dsp:nvSpPr>
        <dsp:cNvPr id="0" name=""/>
        <dsp:cNvSpPr/>
      </dsp:nvSpPr>
      <dsp:spPr>
        <a:xfrm>
          <a:off x="5462145" y="2272471"/>
          <a:ext cx="783649" cy="783649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Nov</a:t>
          </a:r>
        </a:p>
      </dsp:txBody>
      <dsp:txXfrm>
        <a:off x="5576908" y="2387234"/>
        <a:ext cx="554123" cy="554123"/>
      </dsp:txXfrm>
    </dsp:sp>
    <dsp:sp modelId="{5B1D389A-4EAB-452B-AC68-E998C93548FB}">
      <dsp:nvSpPr>
        <dsp:cNvPr id="0" name=""/>
        <dsp:cNvSpPr/>
      </dsp:nvSpPr>
      <dsp:spPr>
        <a:xfrm rot="6300000">
          <a:off x="5599392" y="3094265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5638642" y="3117043"/>
        <a:ext cx="145507" cy="158689"/>
      </dsp:txXfrm>
    </dsp:sp>
    <dsp:sp modelId="{6F216FF8-B9F0-42CF-BB72-A631E6241AB9}">
      <dsp:nvSpPr>
        <dsp:cNvPr id="0" name=""/>
        <dsp:cNvSpPr/>
      </dsp:nvSpPr>
      <dsp:spPr>
        <a:xfrm>
          <a:off x="5157812" y="3408257"/>
          <a:ext cx="783649" cy="783649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Dec</a:t>
          </a:r>
          <a:endParaRPr lang="sv-SE" sz="1400" b="1" kern="1200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5272575" y="3523020"/>
        <a:ext cx="554123" cy="554123"/>
      </dsp:txXfrm>
    </dsp:sp>
    <dsp:sp modelId="{BD4297D5-0DE8-438E-969F-475A54B1B47D}">
      <dsp:nvSpPr>
        <dsp:cNvPr id="0" name=""/>
        <dsp:cNvSpPr/>
      </dsp:nvSpPr>
      <dsp:spPr>
        <a:xfrm rot="8100000">
          <a:off x="5034136" y="4079407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5087364" y="4110255"/>
        <a:ext cx="145507" cy="158689"/>
      </dsp:txXfrm>
    </dsp:sp>
    <dsp:sp modelId="{3850260F-EC57-46EF-AB9A-52BEC26808B6}">
      <dsp:nvSpPr>
        <dsp:cNvPr id="0" name=""/>
        <dsp:cNvSpPr/>
      </dsp:nvSpPr>
      <dsp:spPr>
        <a:xfrm>
          <a:off x="4326359" y="4239710"/>
          <a:ext cx="783649" cy="78364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Jan</a:t>
          </a:r>
        </a:p>
      </dsp:txBody>
      <dsp:txXfrm>
        <a:off x="4441122" y="4354473"/>
        <a:ext cx="554123" cy="554123"/>
      </dsp:txXfrm>
    </dsp:sp>
    <dsp:sp modelId="{926ED511-764F-4E10-ADDC-49DDF43CE1D8}">
      <dsp:nvSpPr>
        <dsp:cNvPr id="0" name=""/>
        <dsp:cNvSpPr/>
      </dsp:nvSpPr>
      <dsp:spPr>
        <a:xfrm rot="9900000">
          <a:off x="4052039" y="4649938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4113337" y="4694764"/>
        <a:ext cx="145507" cy="158689"/>
      </dsp:txXfrm>
    </dsp:sp>
    <dsp:sp modelId="{DE88A48B-1760-45DD-9D35-D828BE39BEB7}">
      <dsp:nvSpPr>
        <dsp:cNvPr id="0" name=""/>
        <dsp:cNvSpPr/>
      </dsp:nvSpPr>
      <dsp:spPr>
        <a:xfrm>
          <a:off x="3190573" y="4544043"/>
          <a:ext cx="783649" cy="78364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Feb</a:t>
          </a:r>
          <a:endParaRPr lang="sv-SE" sz="1400" b="1" kern="1200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3305336" y="4658806"/>
        <a:ext cx="554123" cy="554123"/>
      </dsp:txXfrm>
    </dsp:sp>
    <dsp:sp modelId="{615E3EF3-0ADC-4989-8109-64A1A168160A}">
      <dsp:nvSpPr>
        <dsp:cNvPr id="0" name=""/>
        <dsp:cNvSpPr/>
      </dsp:nvSpPr>
      <dsp:spPr>
        <a:xfrm rot="11700000">
          <a:off x="2916253" y="4652983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2977551" y="4713949"/>
        <a:ext cx="145507" cy="158689"/>
      </dsp:txXfrm>
    </dsp:sp>
    <dsp:sp modelId="{61102E37-837F-4F92-9212-4B339CAB5417}">
      <dsp:nvSpPr>
        <dsp:cNvPr id="0" name=""/>
        <dsp:cNvSpPr/>
      </dsp:nvSpPr>
      <dsp:spPr>
        <a:xfrm>
          <a:off x="2054787" y="4239710"/>
          <a:ext cx="783649" cy="783649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Mars</a:t>
          </a:r>
          <a:endParaRPr lang="sv-SE" sz="1400" b="1" kern="1200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2169550" y="4354473"/>
        <a:ext cx="554123" cy="554123"/>
      </dsp:txXfrm>
    </dsp:sp>
    <dsp:sp modelId="{A5E569BB-3057-42A1-8BCF-E348A969AABC}">
      <dsp:nvSpPr>
        <dsp:cNvPr id="0" name=""/>
        <dsp:cNvSpPr/>
      </dsp:nvSpPr>
      <dsp:spPr>
        <a:xfrm rot="13477220">
          <a:off x="1933782" y="4093472"/>
          <a:ext cx="203187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1985954" y="4167776"/>
        <a:ext cx="142231" cy="158689"/>
      </dsp:txXfrm>
    </dsp:sp>
    <dsp:sp modelId="{FF718899-EF59-4B86-8518-EC206ECE3518}">
      <dsp:nvSpPr>
        <dsp:cNvPr id="0" name=""/>
        <dsp:cNvSpPr/>
      </dsp:nvSpPr>
      <dsp:spPr>
        <a:xfrm>
          <a:off x="1224128" y="3419987"/>
          <a:ext cx="783649" cy="783649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April</a:t>
          </a:r>
          <a:endParaRPr lang="sv-SE" sz="1400" b="1" kern="1200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1338891" y="3534750"/>
        <a:ext cx="554123" cy="554123"/>
      </dsp:txXfrm>
    </dsp:sp>
    <dsp:sp modelId="{A393F900-CC29-47D1-8E3B-66DB9F581353}">
      <dsp:nvSpPr>
        <dsp:cNvPr id="0" name=""/>
        <dsp:cNvSpPr/>
      </dsp:nvSpPr>
      <dsp:spPr>
        <a:xfrm rot="15306569">
          <a:off x="1357954" y="3111666"/>
          <a:ext cx="213982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 rot="10800000">
        <a:off x="1398300" y="3195582"/>
        <a:ext cx="149787" cy="158689"/>
      </dsp:txXfrm>
    </dsp:sp>
    <dsp:sp modelId="{9D7E75F1-0BB3-4753-9354-43735272EF82}">
      <dsp:nvSpPr>
        <dsp:cNvPr id="0" name=""/>
        <dsp:cNvSpPr/>
      </dsp:nvSpPr>
      <dsp:spPr>
        <a:xfrm>
          <a:off x="919001" y="2272471"/>
          <a:ext cx="783649" cy="783649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Maj</a:t>
          </a:r>
          <a:endParaRPr lang="sv-SE" sz="1400" b="1" kern="1200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1033764" y="2387234"/>
        <a:ext cx="554123" cy="554123"/>
      </dsp:txXfrm>
    </dsp:sp>
    <dsp:sp modelId="{22C1045B-267A-484A-85C2-1B927B09C7CC}">
      <dsp:nvSpPr>
        <dsp:cNvPr id="0" name=""/>
        <dsp:cNvSpPr/>
      </dsp:nvSpPr>
      <dsp:spPr>
        <a:xfrm rot="17100000">
          <a:off x="1357535" y="1969844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1380645" y="2052858"/>
        <a:ext cx="145507" cy="158689"/>
      </dsp:txXfrm>
    </dsp:sp>
    <dsp:sp modelId="{E0C41D0E-739C-49D3-B945-51B03A12CA0F}">
      <dsp:nvSpPr>
        <dsp:cNvPr id="0" name=""/>
        <dsp:cNvSpPr/>
      </dsp:nvSpPr>
      <dsp:spPr>
        <a:xfrm>
          <a:off x="1223334" y="1136685"/>
          <a:ext cx="783649" cy="783649"/>
        </a:xfrm>
        <a:prstGeom prst="ellipse">
          <a:avLst/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Juni</a:t>
          </a:r>
          <a:endParaRPr lang="sv-SE" sz="1400" b="1" kern="1200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1338097" y="1251448"/>
        <a:ext cx="554123" cy="554123"/>
      </dsp:txXfrm>
    </dsp:sp>
    <dsp:sp modelId="{F9D4318C-DF95-40F2-98EC-ED84333FA44C}">
      <dsp:nvSpPr>
        <dsp:cNvPr id="0" name=""/>
        <dsp:cNvSpPr/>
      </dsp:nvSpPr>
      <dsp:spPr>
        <a:xfrm rot="18900000">
          <a:off x="1922791" y="984702"/>
          <a:ext cx="207867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FF99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1931923" y="1059646"/>
        <a:ext cx="145507" cy="158689"/>
      </dsp:txXfrm>
    </dsp:sp>
    <dsp:sp modelId="{F0ACFF3F-061F-4C84-B7D9-4B5D152C544A}">
      <dsp:nvSpPr>
        <dsp:cNvPr id="0" name=""/>
        <dsp:cNvSpPr/>
      </dsp:nvSpPr>
      <dsp:spPr>
        <a:xfrm>
          <a:off x="2054787" y="305232"/>
          <a:ext cx="783649" cy="783649"/>
        </a:xfrm>
        <a:prstGeom prst="ellipse">
          <a:avLst/>
        </a:prstGeom>
        <a:solidFill>
          <a:srgbClr val="FF99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>
              <a:latin typeface="Source Sans Pro" panose="020B0503030403020204" pitchFamily="34" charset="0"/>
              <a:ea typeface="Source Sans Pro" panose="020B0503030403020204" pitchFamily="34" charset="0"/>
              <a:cs typeface="Aharoni" panose="02010803020104030203" pitchFamily="2" charset="-79"/>
            </a:rPr>
            <a:t>Juli</a:t>
          </a:r>
          <a:endParaRPr lang="sv-SE" sz="1400" b="1" kern="1200" dirty="0">
            <a:latin typeface="Source Sans Pro" panose="020B0503030403020204" pitchFamily="34" charset="0"/>
            <a:ea typeface="Source Sans Pro" panose="020B0503030403020204" pitchFamily="34" charset="0"/>
            <a:cs typeface="Aharoni" panose="02010803020104030203" pitchFamily="2" charset="-79"/>
          </a:endParaRPr>
        </a:p>
      </dsp:txBody>
      <dsp:txXfrm>
        <a:off x="2169550" y="419995"/>
        <a:ext cx="554123" cy="554123"/>
      </dsp:txXfrm>
    </dsp:sp>
    <dsp:sp modelId="{8C7924B5-B3D3-4668-975F-217C9470CB2E}">
      <dsp:nvSpPr>
        <dsp:cNvPr id="0" name=""/>
        <dsp:cNvSpPr/>
      </dsp:nvSpPr>
      <dsp:spPr>
        <a:xfrm rot="20680314">
          <a:off x="2899715" y="413675"/>
          <a:ext cx="196623" cy="264481"/>
        </a:xfrm>
        <a:prstGeom prst="rightArrow">
          <a:avLst>
            <a:gd name="adj1" fmla="val 60000"/>
            <a:gd name="adj2" fmla="val 50000"/>
          </a:avLst>
        </a:prstGeom>
        <a:solidFill>
          <a:srgbClr val="FF99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b="1" kern="1200">
            <a:latin typeface="Century Schoolbook" panose="02040604050505020304" pitchFamily="18" charset="0"/>
            <a:ea typeface="MS Mincho" panose="02020609040205080304" pitchFamily="49" charset="-128"/>
            <a:cs typeface="Aharoni" panose="02010803020104030203" pitchFamily="2" charset="-79"/>
          </a:endParaRPr>
        </a:p>
      </dsp:txBody>
      <dsp:txXfrm>
        <a:off x="2900764" y="474367"/>
        <a:ext cx="137636" cy="158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51B1A-607C-4CFA-89EC-F8CC3C816118}" type="datetimeFigureOut">
              <a:rPr lang="sv-SE" smtClean="0"/>
              <a:t>2025-01-09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7BC01-6843-4605-B090-3EA872172D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16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verksamheten följer vi ett gemensamt </a:t>
            </a:r>
            <a:r>
              <a:rPr lang="sv-SE" dirty="0" err="1"/>
              <a:t>årshjul</a:t>
            </a:r>
            <a:r>
              <a:rPr lang="sv-SE" dirty="0"/>
              <a:t> där vi i olika perioder lägger extra fokus på olika målen i fritidshemmets läroplan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BC01-6843-4605-B090-3EA872172D7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320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lå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A1742BB7-34A3-4595-9362-B59D8B0AA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7" y="206979"/>
            <a:ext cx="2582530" cy="111019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3AFAC1C-44E0-4894-84F3-D0259B6A9B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1978" y="1697572"/>
            <a:ext cx="8206597" cy="2059338"/>
          </a:xfrm>
        </p:spPr>
        <p:txBody>
          <a:bodyPr anchor="b">
            <a:noAutofit/>
          </a:bodyPr>
          <a:lstStyle>
            <a:lvl1pPr algn="l">
              <a:defRPr sz="7200" spc="-150" baseline="0">
                <a:solidFill>
                  <a:srgbClr val="199CD9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Presentationens rubrik skrivs här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0F641A72-8DD5-4A24-88E9-4E68B956C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280" y="3974946"/>
            <a:ext cx="8182867" cy="3206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B4C2D811-DBB8-4967-8307-4F04CC10B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280" y="4329868"/>
            <a:ext cx="8182867" cy="352822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sv-SE"/>
              <a:t>Organisation/Förvaltning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44C03BEE-69FC-4395-A685-7FA5CE9C02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280" y="4720045"/>
            <a:ext cx="8182867" cy="367716"/>
          </a:xfrm>
        </p:spPr>
        <p:txBody>
          <a:bodyPr/>
          <a:lstStyle>
            <a:lvl1pPr marL="0" indent="0" algn="l">
              <a:buNone/>
              <a:defRPr lang="sv-SE" sz="1800" kern="1200" baseline="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sv-SE"/>
              <a:t>Datum (Skrivs datum, månad, år, t ex 21 maj 2016</a:t>
            </a:r>
          </a:p>
        </p:txBody>
      </p:sp>
    </p:spTree>
    <p:extLst>
      <p:ext uri="{BB962C8B-B14F-4D97-AF65-F5344CB8AC3E}">
        <p14:creationId xmlns:p14="http://schemas.microsoft.com/office/powerpoint/2010/main" val="158095394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40FB64-4D3B-43AC-AC02-0AD50146F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CFCC871-E635-433D-89A5-B420AB701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41FF1C0-5108-4080-94E6-DB1AC6E4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A9A7-3B10-4A31-97FA-CE743B5E2BB1}" type="datetimeFigureOut">
              <a:rPr lang="sv-SE" smtClean="0"/>
              <a:t>2025-01-09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AD844C-52F7-4EFD-AA20-6D7C070A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735EF5-CB7C-40E2-91C9-5268829F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EEFFB-7151-4857-84CA-B1250E5F6E6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898110"/>
      </p:ext>
    </p:extLst>
  </p:cSld>
  <p:clrMapOvr>
    <a:masterClrMapping/>
  </p:clrMapOvr>
  <p:transition spd="slow" advClick="0" advTm="1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95679"/>
            <a:ext cx="9371646" cy="1255857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09592"/>
            <a:ext cx="9371646" cy="354225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skriva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4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971791"/>
            <a:ext cx="9371646" cy="1279746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4AABD9-1448-4DFC-9F69-B2160AE14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D5C7BD4-2145-4C07-8407-A2DF885128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10311" y="2357120"/>
            <a:ext cx="4541874" cy="349472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2400">
                <a:latin typeface="Source Sans Pro" panose="020B0503030403020204" pitchFamily="34" charset="0"/>
              </a:defRPr>
            </a:lvl1pPr>
            <a:lvl2pPr>
              <a:spcAft>
                <a:spcPts val="600"/>
              </a:spcAft>
              <a:defRPr sz="2000">
                <a:latin typeface="Source Sans Pro" panose="020B0503030403020204" pitchFamily="34" charset="0"/>
              </a:defRPr>
            </a:lvl2pPr>
            <a:lvl3pPr>
              <a:spcAft>
                <a:spcPts val="600"/>
              </a:spcAft>
              <a:defRPr sz="1800">
                <a:latin typeface="Source Sans Pro" panose="020B0503030403020204" pitchFamily="34" charset="0"/>
              </a:defRPr>
            </a:lvl3pPr>
            <a:lvl4pPr>
              <a:spcAft>
                <a:spcPts val="600"/>
              </a:spcAft>
              <a:defRPr>
                <a:latin typeface="Source Sans Pro" panose="020B0503030403020204" pitchFamily="34" charset="0"/>
              </a:defRPr>
            </a:lvl4pPr>
            <a:lvl5pPr>
              <a:spcAft>
                <a:spcPts val="600"/>
              </a:spcAft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103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4585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B33C2-54EE-4A44-9B78-6F01870C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DCDAAA-750D-42AA-98E5-8271C4578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11" y="206980"/>
            <a:ext cx="1731835" cy="74449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799875D-D8A9-4841-8D7E-A35C50151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86" y="1122363"/>
            <a:ext cx="8206597" cy="2980080"/>
          </a:xfrm>
        </p:spPr>
        <p:txBody>
          <a:bodyPr anchor="b">
            <a:normAutofit/>
          </a:bodyPr>
          <a:lstStyle>
            <a:lvl1pPr algn="l">
              <a:defRPr sz="5400" spc="-150" baseline="0">
                <a:solidFill>
                  <a:srgbClr val="199CD9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 för avsnittet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0776DC2C-AFFD-4118-AF33-ABB7FB720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88" y="4102100"/>
            <a:ext cx="8207375" cy="1666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402349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åe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58615" y="0"/>
            <a:ext cx="4080998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95709"/>
            <a:ext cx="6529039" cy="1380947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6529039" cy="3542250"/>
          </a:xfrm>
        </p:spPr>
        <p:txBody>
          <a:bodyPr/>
          <a:lstStyle>
            <a:lvl1pPr marL="0" indent="0">
              <a:buNone/>
              <a:defRPr sz="2400">
                <a:latin typeface="Source Sans Pro" panose="020B0503030403020204" pitchFamily="34" charset="0"/>
              </a:defRPr>
            </a:lvl1pPr>
            <a:lvl2pPr>
              <a:defRPr sz="2000">
                <a:latin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B7A8CB7-9EA9-405B-9ECF-57257BC61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9823" y="0"/>
            <a:ext cx="7084393" cy="4723492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1128911"/>
            <a:ext cx="3827745" cy="1433232"/>
          </a:xfrm>
        </p:spPr>
        <p:txBody>
          <a:bodyPr anchor="b" anchorCtr="0">
            <a:normAutofit/>
          </a:bodyPr>
          <a:lstStyle>
            <a:lvl1pPr>
              <a:defRPr sz="4000" spc="-150" baseline="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/>
          <a:lstStyle>
            <a:lvl1pPr marL="0" indent="0">
              <a:buNone/>
              <a:defRPr sz="2000">
                <a:latin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</a:defRPr>
            </a:lvl2pPr>
            <a:lvl3pPr>
              <a:defRPr sz="1600">
                <a:latin typeface="Source Sans Pro" panose="020B0503030403020204" pitchFamily="34" charset="0"/>
              </a:defRPr>
            </a:lvl3pPr>
            <a:lvl4pPr>
              <a:defRPr sz="1600">
                <a:latin typeface="Source Sans Pro" panose="020B0503030403020204" pitchFamily="34" charset="0"/>
              </a:defRPr>
            </a:lvl4pPr>
            <a:lvl5pPr>
              <a:defRPr sz="1600"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5099823" y="4723492"/>
            <a:ext cx="7084394" cy="2134508"/>
          </a:xfrm>
          <a:prstGeom prst="rect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099BE6B-7AFC-4461-ACF5-D64108E58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" y="212679"/>
            <a:ext cx="1273361" cy="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C638CB14-7B33-4E9A-ACFD-F32595E4C1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79944" y="0"/>
            <a:ext cx="10512058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6741C6-43D3-4ADE-B7A9-DC22F67F18B0}"/>
              </a:ext>
            </a:extLst>
          </p:cNvPr>
          <p:cNvSpPr/>
          <p:nvPr userDrawn="1"/>
        </p:nvSpPr>
        <p:spPr>
          <a:xfrm>
            <a:off x="1" y="0"/>
            <a:ext cx="1679944" cy="6858000"/>
          </a:xfrm>
          <a:prstGeom prst="rect">
            <a:avLst/>
          </a:prstGeom>
          <a:solidFill>
            <a:srgbClr val="262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7E15A73-46D0-4D7F-8112-A8693DEF8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" y="188235"/>
            <a:ext cx="1340760" cy="5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224833"/>
            <a:ext cx="7774172" cy="717553"/>
          </a:xfrm>
        </p:spPr>
        <p:txBody>
          <a:bodyPr anchor="b" anchorCtr="0">
            <a:normAutofit/>
          </a:bodyPr>
          <a:lstStyle>
            <a:lvl1pPr>
              <a:defRPr sz="3200" spc="-150" baseline="0">
                <a:solidFill>
                  <a:srgbClr val="20305C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51D4C7A-8179-41C9-8075-7E07771269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951470"/>
            <a:ext cx="9167037" cy="52685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405207A-686B-4280-A519-BF69BE0D48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46" y="224833"/>
            <a:ext cx="1690305" cy="7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3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sbild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5B88CC4-EE60-49E6-9BAA-C69AF8160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53" y="2683688"/>
            <a:ext cx="3467493" cy="14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140108"/>
            <a:ext cx="9371646" cy="1121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2306319"/>
            <a:ext cx="9371646" cy="3870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B33C2-54EE-4A44-9B78-6F01870CE73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79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878" r:id="rId2"/>
    <p:sldLayoutId id="2147483704" r:id="rId3"/>
    <p:sldLayoutId id="2147483659" r:id="rId4"/>
    <p:sldLayoutId id="2147483714" r:id="rId5"/>
    <p:sldLayoutId id="2147483718" r:id="rId6"/>
    <p:sldLayoutId id="2147483722" r:id="rId7"/>
    <p:sldLayoutId id="2147483724" r:id="rId8"/>
    <p:sldLayoutId id="2147483874" r:id="rId9"/>
    <p:sldLayoutId id="214748387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Source Sans Pro Semibold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BE707-A281-4675-A470-77ACDB7DD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latin typeface="Source Sans Pro Semibold"/>
                <a:ea typeface="Source Sans Pro Semibold"/>
              </a:rPr>
              <a:t>Välkommen till Öppet hus på Gamla Uppsala skola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048636-D8E8-4221-97B7-7FC4253DF9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2800" dirty="0">
                <a:latin typeface="Source Sans Pro"/>
                <a:ea typeface="Source Sans Pro"/>
              </a:rPr>
              <a:t>Förskoleklass</a:t>
            </a:r>
            <a:endParaRPr lang="sv-SE" sz="2800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A6C0D33-2EF2-497E-AFEC-CF890299F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sz="2400">
                <a:latin typeface="Source Sans Pro"/>
                <a:ea typeface="Source Sans Pro"/>
              </a:rPr>
              <a:t>15 januari 2025</a:t>
            </a:r>
            <a:endParaRPr lang="sv-SE" sz="2400"/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EA6C0D33-2EF2-497E-AFEC-CF890299FD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843" y="5432883"/>
            <a:ext cx="9388584" cy="119405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sz="2400">
                <a:latin typeface="Source Sans Pro"/>
                <a:ea typeface="Source Sans Pro"/>
              </a:rPr>
              <a:t>Personal:</a:t>
            </a:r>
          </a:p>
          <a:p>
            <a:r>
              <a:rPr lang="sv-SE" sz="2400">
                <a:latin typeface="Source Sans Pro"/>
                <a:ea typeface="Source Sans Pro"/>
              </a:rPr>
              <a:t>Hannah Askling, Cecilia Wiberg, Anna Lundberg, Peter </a:t>
            </a:r>
            <a:r>
              <a:rPr lang="sv-SE" sz="2400" dirty="0" err="1">
                <a:latin typeface="Source Sans Pro"/>
                <a:ea typeface="Source Sans Pro"/>
              </a:rPr>
              <a:t>Ydvall</a:t>
            </a:r>
            <a:r>
              <a:rPr lang="sv-SE" sz="2400" dirty="0">
                <a:latin typeface="Source Sans Pro"/>
                <a:ea typeface="Source Sans Pro"/>
              </a:rPr>
              <a:t>, Linda Ketola, Lowe </a:t>
            </a:r>
            <a:r>
              <a:rPr lang="sv-SE" sz="2400" dirty="0" err="1">
                <a:latin typeface="Source Sans Pro"/>
                <a:ea typeface="Source Sans Pro"/>
              </a:rPr>
              <a:t>Lernberg</a:t>
            </a:r>
            <a:endParaRPr lang="sv-SE" sz="2400" dirty="0"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957311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EF357495-FEC6-674F-DF96-2E050E5C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5" y="1353802"/>
            <a:ext cx="3383280" cy="4150395"/>
          </a:xfrm>
        </p:spPr>
        <p:txBody>
          <a:bodyPr>
            <a:normAutofit fontScale="90000"/>
          </a:bodyPr>
          <a:lstStyle/>
          <a:p>
            <a:r>
              <a:rPr lang="sv-SE" dirty="0"/>
              <a:t>Lekgrupper och fri lek under veckans gång</a:t>
            </a:r>
            <a:br>
              <a:rPr lang="sv-SE" dirty="0"/>
            </a:br>
            <a:br>
              <a:rPr lang="sv-SE" dirty="0"/>
            </a:br>
            <a:r>
              <a:rPr lang="sv-SE" sz="2400" dirty="0"/>
              <a:t>Lek i många olika konstellationer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Lära känna alla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Samarbete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894863D1-1F38-2937-9299-7566DEEB6B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A77C3BE-2DCF-2B19-C6EC-7A85E2C4C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117" y="3758086"/>
            <a:ext cx="3707768" cy="2780826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1B62273-C847-E8CE-4297-B6AB253D5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207" y="1229231"/>
            <a:ext cx="3206225" cy="427496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9FC3F1A-0832-1C01-54D8-1727375BC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26971" y="524777"/>
            <a:ext cx="2489333" cy="33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5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8788954-11A8-D946-D2CA-ABDE67FE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11</a:t>
            </a:fld>
            <a:endParaRPr lang="sv-SE"/>
          </a:p>
        </p:txBody>
      </p:sp>
      <p:pic>
        <p:nvPicPr>
          <p:cNvPr id="5" name="Platshållare för innehåll 10">
            <a:extLst>
              <a:ext uri="{FF2B5EF4-FFF2-40B4-BE49-F238E27FC236}">
                <a16:creationId xmlns:a16="http://schemas.microsoft.com/office/drawing/2014/main" id="{8952A169-E8BB-6F66-85A0-DDCAD8F0D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77" y="982578"/>
            <a:ext cx="5017529" cy="5017529"/>
          </a:xfr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8BDD034-1D4C-3A1B-42BE-8F026DA7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349" y="1363579"/>
            <a:ext cx="3383280" cy="4130842"/>
          </a:xfrm>
        </p:spPr>
        <p:txBody>
          <a:bodyPr>
            <a:normAutofit fontScale="90000"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Skolan slutar ca 14.00 varje dag</a:t>
            </a:r>
            <a:br>
              <a:rPr lang="sv-SE" dirty="0"/>
            </a:br>
            <a:br>
              <a:rPr lang="sv-SE" dirty="0"/>
            </a:br>
            <a:r>
              <a:rPr lang="sv-SE" dirty="0">
                <a:latin typeface="Source Sans Pro Semibold"/>
                <a:ea typeface="Source Sans Pro Semibold"/>
              </a:rPr>
              <a:t>Fritids börjar</a:t>
            </a:r>
            <a:br>
              <a:rPr lang="sv-SE" dirty="0"/>
            </a:br>
            <a:br>
              <a:rPr lang="sv-SE" dirty="0"/>
            </a:br>
            <a:r>
              <a:rPr lang="sv-SE" sz="2400" dirty="0">
                <a:latin typeface="Source Sans Pro Semibold"/>
                <a:ea typeface="Source Sans Pro Semibold"/>
              </a:rPr>
              <a:t>Mellanmål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>
                <a:latin typeface="Source Sans Pro Semibold"/>
                <a:ea typeface="Source Sans Pro Semibold"/>
              </a:rPr>
              <a:t>Planerade aktiviteter</a:t>
            </a:r>
          </a:p>
        </p:txBody>
      </p:sp>
    </p:spTree>
    <p:extLst>
      <p:ext uri="{BB962C8B-B14F-4D97-AF65-F5344CB8AC3E}">
        <p14:creationId xmlns:p14="http://schemas.microsoft.com/office/powerpoint/2010/main" val="379893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CBB1855-9E5A-09A5-DFCA-CB94D27EC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7" b="10754"/>
          <a:stretch/>
        </p:blipFill>
        <p:spPr>
          <a:xfrm>
            <a:off x="5088108" y="0"/>
            <a:ext cx="7084393" cy="4723482"/>
          </a:xfrm>
          <a:prstGeom prst="rect">
            <a:avLst/>
          </a:prstGeom>
          <a:noFill/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BDA8D54D-D627-44D1-B03E-D1436B73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911"/>
            <a:ext cx="3827745" cy="1433232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Fritids</a:t>
            </a:r>
            <a:endParaRPr lang="sv-SE" dirty="0">
              <a:ea typeface="Source Sans Pro Semibold"/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1ED1DB3-8FDE-4CE7-876F-DCF1AFA01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>
                <a:latin typeface="Source Sans Pro"/>
                <a:ea typeface="Source Sans Pro"/>
              </a:rPr>
              <a:t>Förskoleklassen har en egen fritidsavdelningen </a:t>
            </a:r>
            <a:endParaRPr lang="en-US" dirty="0">
              <a:ea typeface="Source Sans Pro" panose="020B0503030403020204" pitchFamily="34" charset="0"/>
            </a:endParaRPr>
          </a:p>
          <a:p>
            <a:r>
              <a:rPr lang="sv-SE" dirty="0">
                <a:latin typeface="Source Sans Pro"/>
                <a:ea typeface="Source Sans Pro"/>
              </a:rPr>
              <a:t>Aktiviteter under veckan är tex:  lek &amp; spel, skapande och utflykt. </a:t>
            </a:r>
            <a:endParaRPr lang="en-US">
              <a:ea typeface="Source Sans Pro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50DA03AA-109A-4316-8474-5F153070FC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E005ECA-745F-D9EA-9B54-0CA53997A86B}"/>
              </a:ext>
            </a:extLst>
          </p:cNvPr>
          <p:cNvSpPr txBox="1"/>
          <p:nvPr/>
        </p:nvSpPr>
        <p:spPr>
          <a:xfrm>
            <a:off x="5158473" y="4791643"/>
            <a:ext cx="61087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sv-SE" b="1" dirty="0">
              <a:solidFill>
                <a:srgbClr val="199CD9"/>
              </a:solidFill>
            </a:endParaRPr>
          </a:p>
          <a:p>
            <a:r>
              <a:rPr lang="sv-SE" b="1" dirty="0">
                <a:solidFill>
                  <a:srgbClr val="199CD9"/>
                </a:solidFill>
              </a:rPr>
              <a:t>Personal: Samma personal på skola och fritids</a:t>
            </a:r>
            <a:endParaRPr lang="sv-SE" b="1" dirty="0">
              <a:solidFill>
                <a:srgbClr val="199CD9"/>
              </a:solidFill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7237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483FCC-7486-403B-84EC-B4314A8FEA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4FB4232-D384-4D43-A7CA-15D994E444DF}"/>
              </a:ext>
            </a:extLst>
          </p:cNvPr>
          <p:cNvSpPr txBox="1"/>
          <p:nvPr/>
        </p:nvSpPr>
        <p:spPr>
          <a:xfrm>
            <a:off x="3046810" y="324433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C172D7F-AD1B-4F50-A6A9-4B42CBB47835}"/>
              </a:ext>
            </a:extLst>
          </p:cNvPr>
          <p:cNvGraphicFramePr/>
          <p:nvPr/>
        </p:nvGraphicFramePr>
        <p:xfrm>
          <a:off x="2511221" y="949370"/>
          <a:ext cx="716479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ruta 10">
            <a:extLst>
              <a:ext uri="{FF2B5EF4-FFF2-40B4-BE49-F238E27FC236}">
                <a16:creationId xmlns:a16="http://schemas.microsoft.com/office/drawing/2014/main" id="{55751828-D942-4B40-82F1-BDC99C866867}"/>
              </a:ext>
            </a:extLst>
          </p:cNvPr>
          <p:cNvSpPr txBox="1"/>
          <p:nvPr/>
        </p:nvSpPr>
        <p:spPr>
          <a:xfrm>
            <a:off x="2406136" y="186583"/>
            <a:ext cx="737496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</a:rPr>
              <a:t>ÅRSHJUL - GAMLA UPPSALA </a:t>
            </a:r>
            <a:r>
              <a:rPr lang="sv-SE" sz="2800" b="1" dirty="0">
                <a:solidFill>
                  <a:prstClr val="black"/>
                </a:solidFill>
                <a:latin typeface="Source Sans Pro"/>
                <a:ea typeface="Source Sans Pro"/>
              </a:rPr>
              <a:t>FRITIDS </a:t>
            </a:r>
            <a:endParaRPr lang="sv-S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791D9D3-3662-4FB9-BB23-F41945158717}"/>
              </a:ext>
            </a:extLst>
          </p:cNvPr>
          <p:cNvSpPr txBox="1"/>
          <p:nvPr/>
        </p:nvSpPr>
        <p:spPr>
          <a:xfrm>
            <a:off x="4242624" y="2805749"/>
            <a:ext cx="3701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Lekar, fysiska aktiviteter och utevistelser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Skapande och estetiska uttrycksformer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 och samhälle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Språk och kommunikation</a:t>
            </a:r>
          </a:p>
        </p:txBody>
      </p:sp>
    </p:spTree>
    <p:extLst>
      <p:ext uri="{BB962C8B-B14F-4D97-AF65-F5344CB8AC3E}">
        <p14:creationId xmlns:p14="http://schemas.microsoft.com/office/powerpoint/2010/main" val="1857167223"/>
      </p:ext>
    </p:extLst>
  </p:cSld>
  <p:clrMapOvr>
    <a:masterClrMapping/>
  </p:clrMapOvr>
  <p:transition spd="slow" advClick="0" advTm="10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4BF3FB-F619-46F3-8900-DA53814BF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Leklådor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44F373A-958D-456B-AB9F-DA58D9E9D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dirty="0">
                <a:latin typeface="Source Sans Pro"/>
                <a:ea typeface="Source Sans Pro"/>
              </a:rPr>
              <a:t>Något som vi på Gamlis är stolta över är våra leklådor.</a:t>
            </a:r>
          </a:p>
          <a:p>
            <a:r>
              <a:rPr lang="sv-SE" dirty="0"/>
              <a:t>Leklådorna lånas i mindre grupper och leks med avskilt från resterande elever. </a:t>
            </a:r>
          </a:p>
          <a:p>
            <a:r>
              <a:rPr lang="sv-SE" dirty="0"/>
              <a:t>Samtliga leklådor finns tillgängliga för alla avdelningar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CBF4B98-0B87-4A79-A457-B26AE298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14</a:t>
            </a:fld>
            <a:endParaRPr lang="sv-SE"/>
          </a:p>
        </p:txBody>
      </p:sp>
      <p:pic>
        <p:nvPicPr>
          <p:cNvPr id="7" name="Platshållare för innehåll 6" descr="En bild som visar text, olika, full av färg, flera&#10;&#10;Automatiskt genererad beskrivning">
            <a:extLst>
              <a:ext uri="{FF2B5EF4-FFF2-40B4-BE49-F238E27FC236}">
                <a16:creationId xmlns:a16="http://schemas.microsoft.com/office/drawing/2014/main" id="{C6FA49B6-1E38-4A0E-91A8-C9D6D57B64D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846" y="2477113"/>
            <a:ext cx="2735384" cy="3879273"/>
          </a:xfrm>
        </p:spPr>
      </p:pic>
      <p:pic>
        <p:nvPicPr>
          <p:cNvPr id="9" name="Bildobjekt 8" descr="En bild som visar text, olika&#10;&#10;Automatiskt genererad beskrivning">
            <a:extLst>
              <a:ext uri="{FF2B5EF4-FFF2-40B4-BE49-F238E27FC236}">
                <a16:creationId xmlns:a16="http://schemas.microsoft.com/office/drawing/2014/main" id="{DD84861B-032B-470B-B074-B2B3C7B62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42" y="2477114"/>
            <a:ext cx="2743200" cy="387927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35D5517D-7DE1-4292-808B-878308D9E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34" y="1185959"/>
            <a:ext cx="3786616" cy="12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D07BA988-44BF-4021-BD6F-82EA4025B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1"/>
          <a:stretch/>
        </p:blipFill>
        <p:spPr bwMode="auto">
          <a:xfrm>
            <a:off x="5099823" y="10"/>
            <a:ext cx="7084393" cy="472348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10BC78E-ACB0-4B1E-97E7-8D28C0E4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911"/>
            <a:ext cx="3827745" cy="1433232"/>
          </a:xfrm>
        </p:spPr>
        <p:txBody>
          <a:bodyPr anchor="b">
            <a:normAutofit/>
          </a:bodyPr>
          <a:lstStyle/>
          <a:p>
            <a:r>
              <a:rPr lang="sv-SE" dirty="0"/>
              <a:t>Fredagsfeeling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68B7E3-B1AC-4EDB-BD96-61B2D9A68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4712"/>
            <a:ext cx="3827745" cy="3542250"/>
          </a:xfrm>
        </p:spPr>
        <p:txBody>
          <a:bodyPr>
            <a:normAutofit/>
          </a:bodyPr>
          <a:lstStyle/>
          <a:p>
            <a:r>
              <a:rPr lang="sv-SE" dirty="0"/>
              <a:t>Var fjärde vecka ansvarar en av fritidsavdelningarna för ”fredagsfeeling” på skolgården</a:t>
            </a:r>
          </a:p>
          <a:p>
            <a:r>
              <a:rPr lang="sv-SE" dirty="0"/>
              <a:t>En gemensam rolig aktivitet som alla avdelningar deltar i.</a:t>
            </a:r>
          </a:p>
          <a:p>
            <a:endParaRPr lang="sv-SE" dirty="0"/>
          </a:p>
          <a:p>
            <a:r>
              <a:rPr lang="sv-SE" dirty="0"/>
              <a:t>Ex. 5-kamp, öppen scen, tipsrundor etc.</a:t>
            </a: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8D315CC0-2661-437D-8FEE-F0EC5C6AA5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67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0FB23B1-9336-1D8E-ABDF-9273E531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560" y="258723"/>
            <a:ext cx="4560253" cy="6491462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FE3EE53-D207-45F4-B8D2-BCB5BE0B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9"/>
            <a:ext cx="6529039" cy="1380947"/>
          </a:xfrm>
        </p:spPr>
        <p:txBody>
          <a:bodyPr anchor="b">
            <a:normAutofit/>
          </a:bodyPr>
          <a:lstStyle/>
          <a:p>
            <a:r>
              <a:rPr lang="sv-SE" dirty="0"/>
              <a:t>Lovaktiviteter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8807DE4-0013-49AE-81DF-1E9FBF1EF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4712"/>
            <a:ext cx="6529039" cy="35422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 dirty="0"/>
              <a:t>På alla läsårets lov hitta på massor med aktiviteter och dagsutflykter på fritids.</a:t>
            </a:r>
          </a:p>
          <a:p>
            <a:r>
              <a:rPr lang="sv-SE" dirty="0"/>
              <a:t>Då är det viktigt att man tar med sig det som krävs och kommer till fritids senast </a:t>
            </a:r>
            <a:r>
              <a:rPr lang="sv-SE" dirty="0" err="1"/>
              <a:t>kl</a:t>
            </a:r>
            <a:r>
              <a:rPr lang="sv-SE" dirty="0"/>
              <a:t> 9.00</a:t>
            </a:r>
          </a:p>
          <a:p>
            <a:endParaRPr lang="sv-SE" dirty="0"/>
          </a:p>
          <a:p>
            <a:r>
              <a:rPr lang="sv-SE" dirty="0"/>
              <a:t>Så här kan ett lov se ut:</a:t>
            </a:r>
          </a:p>
          <a:p>
            <a:endParaRPr lang="sv-SE" dirty="0">
              <a:ea typeface="Source Sans Pro"/>
            </a:endParaRPr>
          </a:p>
          <a:p>
            <a:r>
              <a:rPr lang="sv-SE" b="1" dirty="0">
                <a:latin typeface="Source Sans Pro"/>
                <a:ea typeface="Source Sans Pro"/>
              </a:rPr>
              <a:t>Fritids ht 2025 – OBS! Ordinarie personal from 13:e augusti. </a:t>
            </a:r>
            <a:endParaRPr lang="sv-SE" b="1" dirty="0">
              <a:ea typeface="Source Sans Pro"/>
            </a:endParaRPr>
          </a:p>
        </p:txBody>
      </p:sp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714D18A4-09D3-438D-9C65-DFDC240B59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0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17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1AAB1783-71A9-84F3-1B30-2666AF1A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290" y="1399748"/>
            <a:ext cx="3383280" cy="4058504"/>
          </a:xfrm>
        </p:spPr>
        <p:txBody>
          <a:bodyPr>
            <a:normAutofit fontScale="90000"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Start klockan 8.40 varje dag  med samling</a:t>
            </a:r>
            <a:br>
              <a:rPr lang="sv-SE" dirty="0"/>
            </a:br>
            <a:br>
              <a:rPr lang="sv-SE" dirty="0"/>
            </a:br>
            <a:r>
              <a:rPr lang="sv-SE" sz="2400" dirty="0">
                <a:latin typeface="Source Sans Pro Semibold"/>
                <a:ea typeface="Source Sans Pro Semibold"/>
              </a:rPr>
              <a:t>Vi går igenom dagen tillsammans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 err="1">
                <a:latin typeface="Source Sans Pro Semibold"/>
                <a:ea typeface="Source Sans Pro Semibold"/>
              </a:rPr>
              <a:t>Bildstöd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>
                <a:latin typeface="Source Sans Pro Semibold"/>
                <a:ea typeface="Source Sans Pro Semibold"/>
              </a:rPr>
              <a:t>Klassvärdar</a:t>
            </a:r>
            <a:br>
              <a:rPr lang="sv-SE" sz="2400" dirty="0">
                <a:latin typeface="Source Sans Pro Semibold"/>
                <a:ea typeface="Source Sans Pro Semibold"/>
              </a:rPr>
            </a:br>
            <a:br>
              <a:rPr lang="sv-SE" sz="2400" dirty="0">
                <a:latin typeface="Source Sans Pro Semibold"/>
                <a:ea typeface="Source Sans Pro Semibold"/>
              </a:rPr>
            </a:br>
            <a:r>
              <a:rPr lang="sv-SE" sz="2400" dirty="0">
                <a:latin typeface="Source Sans Pro Semibold"/>
                <a:ea typeface="Source Sans Pro Semibold"/>
              </a:rPr>
              <a:t>Fadderklass</a:t>
            </a:r>
          </a:p>
        </p:txBody>
      </p:sp>
      <p:pic>
        <p:nvPicPr>
          <p:cNvPr id="6" name="Platshållare för innehåll 5" descr="En bild som visar text, whiteboard, klädsel, handskrift&#10;&#10;Automatiskt genererad beskrivning">
            <a:extLst>
              <a:ext uri="{FF2B5EF4-FFF2-40B4-BE49-F238E27FC236}">
                <a16:creationId xmlns:a16="http://schemas.microsoft.com/office/drawing/2014/main" id="{E8CC12C2-7E77-CA2D-B1DC-DDA49E34D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7" y="536097"/>
            <a:ext cx="3247552" cy="4330069"/>
          </a:xfrm>
        </p:spPr>
      </p:pic>
      <p:pic>
        <p:nvPicPr>
          <p:cNvPr id="10" name="Platshållare för innehåll 7" descr="En bild som visar inomhus, småbarn, text, klädsel&#10;&#10;Automatiskt genererad beskrivning">
            <a:extLst>
              <a:ext uri="{FF2B5EF4-FFF2-40B4-BE49-F238E27FC236}">
                <a16:creationId xmlns:a16="http://schemas.microsoft.com/office/drawing/2014/main" id="{3BF76666-C133-401D-39D6-9A81ECA9D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89" y="2032410"/>
            <a:ext cx="3043878" cy="405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C6E6E74-7565-6864-4FCF-8E21B092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3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6A45773-7E7C-E550-BB23-5E9A1C49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95" y="554805"/>
            <a:ext cx="3331296" cy="7027522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Två arbetspass varje dag. Ett på förmiddagen och ett efter lunch.</a:t>
            </a:r>
            <a:br>
              <a:rPr lang="sv-SE" dirty="0"/>
            </a:br>
            <a:br>
              <a:rPr lang="sv-SE" dirty="0"/>
            </a:br>
            <a:r>
              <a:rPr lang="sv-SE" dirty="0"/>
              <a:t>Vi varvar mellan helklass, halvklass och små grupper.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pic>
        <p:nvPicPr>
          <p:cNvPr id="11" name="Platshållare för innehåll 38">
            <a:extLst>
              <a:ext uri="{FF2B5EF4-FFF2-40B4-BE49-F238E27FC236}">
                <a16:creationId xmlns:a16="http://schemas.microsoft.com/office/drawing/2014/main" id="{5D921692-4371-B358-C881-2722D4FF8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73" y="319088"/>
            <a:ext cx="3496639" cy="2622479"/>
          </a:xfrm>
          <a:prstGeom prst="rect">
            <a:avLst/>
          </a:prstGeom>
        </p:spPr>
      </p:pic>
      <p:pic>
        <p:nvPicPr>
          <p:cNvPr id="2" name="Platshållare för innehåll 4" descr="En bild som visar Barnkonst, Post-it, Färggrann, mark&#10;&#10;Automatiskt genererad beskrivning">
            <a:extLst>
              <a:ext uri="{FF2B5EF4-FFF2-40B4-BE49-F238E27FC236}">
                <a16:creationId xmlns:a16="http://schemas.microsoft.com/office/drawing/2014/main" id="{0BF032DA-9FDA-07B7-43BA-005D85402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1" y="3369109"/>
            <a:ext cx="2389658" cy="3186210"/>
          </a:xfrm>
          <a:prstGeom prst="rect">
            <a:avLst/>
          </a:prstGeom>
        </p:spPr>
      </p:pic>
      <p:pic>
        <p:nvPicPr>
          <p:cNvPr id="3" name="Platshållare för innehåll 21" descr="En bild som visar text, brev, papper, Pappersprodukt&#10;&#10;Automatiskt genererad beskrivning">
            <a:extLst>
              <a:ext uri="{FF2B5EF4-FFF2-40B4-BE49-F238E27FC236}">
                <a16:creationId xmlns:a16="http://schemas.microsoft.com/office/drawing/2014/main" id="{88EFA9DE-7770-FEDC-0008-BFA87E835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984" y="3369109"/>
            <a:ext cx="2381861" cy="3175815"/>
          </a:xfrm>
          <a:prstGeom prst="rect">
            <a:avLst/>
          </a:prstGeom>
        </p:spPr>
      </p:pic>
      <p:pic>
        <p:nvPicPr>
          <p:cNvPr id="8" name="Platshållare för innehåll 7" descr="En bild som visar text, bok, papper, rita&#10;&#10;Automatiskt genererad beskrivning">
            <a:extLst>
              <a:ext uri="{FF2B5EF4-FFF2-40B4-BE49-F238E27FC236}">
                <a16:creationId xmlns:a16="http://schemas.microsoft.com/office/drawing/2014/main" id="{174C4D69-FD1F-77FD-A18F-945B07E2C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18" y="175293"/>
            <a:ext cx="2206175" cy="2941567"/>
          </a:xfrm>
        </p:spPr>
      </p:pic>
      <p:pic>
        <p:nvPicPr>
          <p:cNvPr id="9" name="Platshållare för innehåll 25" descr="En bild som visar text, handskrift, person, kontorsvaror&#10;&#10;Automatiskt genererad beskrivning">
            <a:extLst>
              <a:ext uri="{FF2B5EF4-FFF2-40B4-BE49-F238E27FC236}">
                <a16:creationId xmlns:a16="http://schemas.microsoft.com/office/drawing/2014/main" id="{D90B6EEE-8EE6-B3DB-FDFD-A996B2DCA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91" y="3369109"/>
            <a:ext cx="2315109" cy="31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CA8718C8-DF1F-6CCE-5D4B-FDDD9AEE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023" y="854455"/>
            <a:ext cx="3776157" cy="4880009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Svenska/språklek</a:t>
            </a:r>
            <a:br>
              <a:rPr lang="sv-SE" dirty="0"/>
            </a:br>
            <a:r>
              <a:rPr lang="sv-SE" dirty="0"/>
              <a:t>Matematik</a:t>
            </a:r>
            <a:br>
              <a:rPr lang="sv-SE" dirty="0"/>
            </a:br>
            <a:r>
              <a:rPr lang="sv-SE" dirty="0"/>
              <a:t>Skapande</a:t>
            </a:r>
            <a:br>
              <a:rPr lang="sv-SE" dirty="0"/>
            </a:br>
            <a:r>
              <a:rPr lang="sv-SE" dirty="0"/>
              <a:t>Uteaktivitet</a:t>
            </a:r>
            <a:br>
              <a:rPr lang="sv-SE" dirty="0"/>
            </a:br>
            <a:r>
              <a:rPr lang="sv-SE" dirty="0"/>
              <a:t>Olika teman</a:t>
            </a:r>
            <a:br>
              <a:rPr lang="sv-SE" dirty="0"/>
            </a:br>
            <a:br>
              <a:rPr lang="sv-SE" dirty="0"/>
            </a:br>
            <a:r>
              <a:rPr lang="sv-SE" dirty="0"/>
              <a:t>…och en massa lek!</a:t>
            </a:r>
            <a:br>
              <a:rPr lang="sv-SE" dirty="0"/>
            </a:br>
            <a:endParaRPr lang="sv-SE" dirty="0"/>
          </a:p>
        </p:txBody>
      </p:sp>
      <p:pic>
        <p:nvPicPr>
          <p:cNvPr id="15" name="Platshållare för innehåll 6" descr="En bild som visar text, tyg&#10;&#10;Automatiskt genererad beskrivning">
            <a:extLst>
              <a:ext uri="{FF2B5EF4-FFF2-40B4-BE49-F238E27FC236}">
                <a16:creationId xmlns:a16="http://schemas.microsoft.com/office/drawing/2014/main" id="{DCFAF30F-5FB9-30AF-35DF-19CE3FB47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55" y="302355"/>
            <a:ext cx="4362171" cy="2741936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CDDE9C9-8272-C9A4-0CF6-775217406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072" y="3294460"/>
            <a:ext cx="2296489" cy="306198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3A4AC04-47EA-B4B0-BACF-3D279690E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463" y="3300409"/>
            <a:ext cx="2291956" cy="305594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3460F1F-4E96-B4C9-13CF-990C2A1FD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9" y="1813632"/>
            <a:ext cx="2423052" cy="32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5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7A0652-6E73-F9D1-894A-2BBE1F8F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73" y="1098790"/>
            <a:ext cx="3206373" cy="2873019"/>
          </a:xfrm>
        </p:spPr>
        <p:txBody>
          <a:bodyPr>
            <a:normAutofit/>
          </a:bodyPr>
          <a:lstStyle/>
          <a:p>
            <a:r>
              <a:rPr lang="sv-SE" dirty="0"/>
              <a:t>Högläsning </a:t>
            </a:r>
            <a:br>
              <a:rPr lang="sv-SE" dirty="0"/>
            </a:br>
            <a:br>
              <a:rPr lang="sv-SE" sz="3100" dirty="0"/>
            </a:br>
            <a:r>
              <a:rPr lang="sv-SE" sz="3100" dirty="0"/>
              <a:t>Frukt för den som vill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88582BB-5A19-8396-4FFC-DCAD1EDE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B33C2-54EE-4A44-9B78-6F01870CE737}" type="slidenum">
              <a:rPr lang="sv-SE" smtClean="0"/>
              <a:t>5</a:t>
            </a:fld>
            <a:endParaRPr lang="sv-SE"/>
          </a:p>
        </p:txBody>
      </p:sp>
      <p:pic>
        <p:nvPicPr>
          <p:cNvPr id="3" name="Bildobjekt 2" descr="En bild som visar text, bok, Bokomslag, tecknad serie&#10;&#10;AI-genererat innehåll kan vara felaktigt.">
            <a:extLst>
              <a:ext uri="{FF2B5EF4-FFF2-40B4-BE49-F238E27FC236}">
                <a16:creationId xmlns:a16="http://schemas.microsoft.com/office/drawing/2014/main" id="{9F987C54-B33A-2C61-AB0C-E76ABE5BB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363" y="1115003"/>
            <a:ext cx="7458363" cy="462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1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44207BD-A134-D06C-40B4-B0B94949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07" y="1323472"/>
            <a:ext cx="3361692" cy="4211053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>
                <a:latin typeface="Source Sans Pro Semibold"/>
                <a:ea typeface="Source Sans Pro Semibold"/>
              </a:rPr>
              <a:t>Förmiddagsrast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>
                <a:latin typeface="Source Sans Pro Semibold"/>
                <a:ea typeface="Source Sans Pro Semibold"/>
              </a:rPr>
              <a:t>Lunchrast</a:t>
            </a:r>
            <a:br>
              <a:rPr lang="sv-SE" dirty="0"/>
            </a:br>
            <a:br>
              <a:rPr lang="sv-SE" dirty="0"/>
            </a:br>
            <a:r>
              <a:rPr lang="sv-SE" sz="2400" dirty="0">
                <a:latin typeface="Source Sans Pro Semibold"/>
                <a:ea typeface="Source Sans Pro Semibold"/>
              </a:rPr>
              <a:t>Låna utesaker </a:t>
            </a:r>
            <a:br>
              <a:rPr lang="sv-SE" dirty="0"/>
            </a:b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07A73B-AB5A-6963-EE4B-810CFB1FF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779" y="2314325"/>
            <a:ext cx="3356310" cy="2590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D864C-FF76-05AC-B011-A6096E978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779" y="2314325"/>
            <a:ext cx="3356310" cy="259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23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475040F9-C8A7-F5FD-94AB-709EA0C5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794" y="5759"/>
            <a:ext cx="6069934" cy="1920240"/>
          </a:xfrm>
        </p:spPr>
        <p:txBody>
          <a:bodyPr>
            <a:normAutofit/>
          </a:bodyPr>
          <a:lstStyle/>
          <a:p>
            <a:pPr algn="ctr"/>
            <a:r>
              <a:rPr lang="sv-SE" dirty="0">
                <a:latin typeface="Source Sans Pro Semibold"/>
                <a:ea typeface="Source Sans Pro Semibold"/>
              </a:rPr>
              <a:t>Vi äter lunch varje dag i matsalen</a:t>
            </a:r>
            <a:endParaRPr lang="en-US" dirty="0"/>
          </a:p>
        </p:txBody>
      </p:sp>
      <p:pic>
        <p:nvPicPr>
          <p:cNvPr id="5" name="Platshållare för innehåll 7">
            <a:extLst>
              <a:ext uri="{FF2B5EF4-FFF2-40B4-BE49-F238E27FC236}">
                <a16:creationId xmlns:a16="http://schemas.microsoft.com/office/drawing/2014/main" id="{EAF6B955-B406-31B5-A9EE-6D43092F7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80" y="2229740"/>
            <a:ext cx="3332565" cy="3996267"/>
          </a:xfrm>
        </p:spPr>
      </p:pic>
    </p:spTree>
    <p:extLst>
      <p:ext uri="{BB962C8B-B14F-4D97-AF65-F5344CB8AC3E}">
        <p14:creationId xmlns:p14="http://schemas.microsoft.com/office/powerpoint/2010/main" val="2942176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9912F00-CE0E-7ABE-971F-91641EE1D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72" y="1548987"/>
            <a:ext cx="3830832" cy="3760026"/>
          </a:xfrm>
        </p:spPr>
        <p:txBody>
          <a:bodyPr>
            <a:normAutofit fontScale="90000"/>
          </a:bodyPr>
          <a:lstStyle/>
          <a:p>
            <a:r>
              <a:rPr lang="sv-SE" dirty="0"/>
              <a:t>Vi varvar arbetspassen med lek och rörelse </a:t>
            </a:r>
            <a:br>
              <a:rPr lang="sv-SE" dirty="0"/>
            </a:b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Uteaktivitet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Avslappning med lugn musik varje dag på morgonen och efter lunch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FF2017A-4B56-342F-D23B-73A1A329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54" y="1605473"/>
            <a:ext cx="3184775" cy="424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5EB3583-87B6-1BE1-DB30-F8C1E8CC8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170" y="1605473"/>
            <a:ext cx="3184775" cy="42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9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273869-AA39-43CF-8784-F48CC71C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727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2B33C2-54EE-4A44-9B78-6F01870CE737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3D29A97-A9C5-6B08-3D01-CAFF8A69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843" y="1004739"/>
            <a:ext cx="4041209" cy="4307100"/>
          </a:xfrm>
        </p:spPr>
        <p:txBody>
          <a:bodyPr>
            <a:normAutofit/>
          </a:bodyPr>
          <a:lstStyle/>
          <a:p>
            <a:r>
              <a:rPr lang="sv-SE" dirty="0">
                <a:latin typeface="Source Sans Pro Semibold"/>
                <a:ea typeface="Source Sans Pro Semibold"/>
              </a:rPr>
              <a:t>Vi går på utflykt </a:t>
            </a:r>
            <a:br>
              <a:rPr lang="sv-SE" dirty="0"/>
            </a:br>
            <a:r>
              <a:rPr lang="sv-SE" dirty="0">
                <a:latin typeface="Source Sans Pro Semibold"/>
                <a:ea typeface="Source Sans Pro Semibold"/>
              </a:rPr>
              <a:t>en gång i veckan </a:t>
            </a:r>
            <a:br>
              <a:rPr lang="sv-SE" dirty="0"/>
            </a:br>
            <a:r>
              <a:rPr lang="sv-SE" dirty="0">
                <a:latin typeface="Source Sans Pro Semibold"/>
                <a:ea typeface="Source Sans Pro Semibold"/>
              </a:rPr>
              <a:t>i närområdet</a:t>
            </a:r>
            <a:br>
              <a:rPr lang="sv-SE" sz="2400" dirty="0"/>
            </a:br>
            <a:br>
              <a:rPr lang="sv-SE" sz="2400" dirty="0"/>
            </a:br>
            <a:br>
              <a:rPr lang="sv-SE" sz="2400" dirty="0"/>
            </a:br>
            <a:br>
              <a:rPr lang="sv-SE" sz="2400" dirty="0"/>
            </a:br>
            <a:br>
              <a:rPr lang="sv-SE" dirty="0"/>
            </a:b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BD913EE-F936-5E89-48CA-F7A3DF16D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29121E7-03B5-8D46-8FA5-AEEB21E72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6159"/>
            <a:ext cx="6530939" cy="489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66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Uppsala">
  <a:themeElements>
    <a:clrScheme name="Uppsala kommun_Office_färger">
      <a:dk1>
        <a:sysClr val="windowText" lastClr="000000"/>
      </a:dk1>
      <a:lt1>
        <a:sysClr val="window" lastClr="FFFFFF"/>
      </a:lt1>
      <a:dk2>
        <a:srgbClr val="44546A"/>
      </a:dk2>
      <a:lt2>
        <a:srgbClr val="FEDD00"/>
      </a:lt2>
      <a:accent1>
        <a:srgbClr val="252E6F"/>
      </a:accent1>
      <a:accent2>
        <a:srgbClr val="1C9CD9"/>
      </a:accent2>
      <a:accent3>
        <a:srgbClr val="008A01"/>
      </a:accent3>
      <a:accent4>
        <a:srgbClr val="A6CF38"/>
      </a:accent4>
      <a:accent5>
        <a:srgbClr val="841072"/>
      </a:accent5>
      <a:accent6>
        <a:srgbClr val="FF3D9C"/>
      </a:accent6>
      <a:hlink>
        <a:srgbClr val="0563C1"/>
      </a:hlink>
      <a:folHlink>
        <a:srgbClr val="954F72"/>
      </a:folHlink>
    </a:clrScheme>
    <a:fontScheme name="Uppsala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psala_mall_2019_blå_test" id="{20006E43-AE3B-48BD-8908-4EDAA3AA6467}" vid="{DF88D2F6-53D6-4C55-9642-7639FA4886E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F9E54082E2C44A60165E391DF1222" ma:contentTypeVersion="19" ma:contentTypeDescription="Create a new document." ma:contentTypeScope="" ma:versionID="e1abc6b1f0d2a0dbce5e31ed045ed8e1">
  <xsd:schema xmlns:xsd="http://www.w3.org/2001/XMLSchema" xmlns:xs="http://www.w3.org/2001/XMLSchema" xmlns:p="http://schemas.microsoft.com/office/2006/metadata/properties" xmlns:ns2="27b1af37-eca3-4d85-a907-23131142922e" xmlns:ns3="6052c1d5-176d-4581-b45d-15f9b266fd63" targetNamespace="http://schemas.microsoft.com/office/2006/metadata/properties" ma:root="true" ma:fieldsID="d14ab848ff521a8b0108abefdc9974ba" ns2:_="" ns3:_="">
    <xsd:import namespace="27b1af37-eca3-4d85-a907-23131142922e"/>
    <xsd:import namespace="6052c1d5-176d-4581-b45d-15f9b266fd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Studiedagar24_x002f_2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1af37-eca3-4d85-a907-231311429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tudiedagar24_x002f_25" ma:index="26" nillable="true" ma:displayName="Studiedagar 24/25" ma:format="Dropdown" ma:internalName="Studiedagar24_x002f_25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2c1d5-176d-4581-b45d-15f9b266fd6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3f2e2fe-1ae0-4e0b-a6c2-01cdff837fba}" ma:internalName="TaxCatchAll" ma:showField="CatchAllData" ma:web="6052c1d5-176d-4581-b45d-15f9b266fd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52c1d5-176d-4581-b45d-15f9b266fd63" xsi:nil="true"/>
    <lcf76f155ced4ddcb4097134ff3c332f xmlns="27b1af37-eca3-4d85-a907-23131142922e">
      <Terms xmlns="http://schemas.microsoft.com/office/infopath/2007/PartnerControls"/>
    </lcf76f155ced4ddcb4097134ff3c332f>
    <Studiedagar24_x002f_25 xmlns="27b1af37-eca3-4d85-a907-23131142922e" xsi:nil="true"/>
  </documentManagement>
</p:properties>
</file>

<file path=customXml/itemProps1.xml><?xml version="1.0" encoding="utf-8"?>
<ds:datastoreItem xmlns:ds="http://schemas.openxmlformats.org/officeDocument/2006/customXml" ds:itemID="{683DB6EF-7E1E-4B38-AD57-077948E6E5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b1af37-eca3-4d85-a907-23131142922e"/>
    <ds:schemaRef ds:uri="6052c1d5-176d-4581-b45d-15f9b266fd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6ED62E-6E68-47AF-939D-86ACD9EB7F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0A1C91-A287-4A06-8C5C-A71E6753E5DE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052c1d5-176d-4581-b45d-15f9b266fd63"/>
    <ds:schemaRef ds:uri="27b1af37-eca3-4d85-a907-23131142922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485</Words>
  <Application>Microsoft Office PowerPoint</Application>
  <PresentationFormat>Widescreen</PresentationFormat>
  <Paragraphs>75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Tema Uppsala</vt:lpstr>
      <vt:lpstr>Välkommen till Öppet hus på Gamla Uppsala skola </vt:lpstr>
      <vt:lpstr>Start klockan 8.40 varje dag  med samling  Vi går igenom dagen tillsammans  Bildstöd  Klassvärdar  Fadderklass</vt:lpstr>
      <vt:lpstr>               Två arbetspass varje dag. Ett på förmiddagen och ett efter lunch.  Vi varvar mellan helklass, halvklass och små grupper.   </vt:lpstr>
      <vt:lpstr>    Svenska/språklek Matematik Skapande Uteaktivitet Olika teman  …och en massa lek! </vt:lpstr>
      <vt:lpstr>Högläsning   Frukt för den som vill</vt:lpstr>
      <vt:lpstr>    Förmiddagsrast   Lunchrast  Låna utesaker  </vt:lpstr>
      <vt:lpstr>Vi äter lunch varje dag i matsalen</vt:lpstr>
      <vt:lpstr>Vi varvar arbetspassen med lek och rörelse    Uteaktivitet  Avslappning med lugn musik varje dag på morgonen och efter lunch</vt:lpstr>
      <vt:lpstr>Vi går på utflykt  en gång i veckan  i närområdet     </vt:lpstr>
      <vt:lpstr>Lekgrupper och fri lek under veckans gång  Lek i många olika konstellationer  Lära känna alla  Samarbete</vt:lpstr>
      <vt:lpstr>Skolan slutar ca 14.00 varje dag  Fritids börjar  Mellanmål  Planerade aktiviteter</vt:lpstr>
      <vt:lpstr>Fritids</vt:lpstr>
      <vt:lpstr> </vt:lpstr>
      <vt:lpstr>Leklådor</vt:lpstr>
      <vt:lpstr>Fredagsfeeling </vt:lpstr>
      <vt:lpstr>Lovaktiviteter</vt:lpstr>
      <vt:lpstr>PowerPoint Presentation</vt:lpstr>
    </vt:vector>
  </TitlesOfParts>
  <Company>Uppsala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Shewket Dylan</dc:creator>
  <cp:lastModifiedBy>Askling Hannah</cp:lastModifiedBy>
  <cp:revision>106</cp:revision>
  <cp:lastPrinted>2016-04-19T07:45:19Z</cp:lastPrinted>
  <dcterms:created xsi:type="dcterms:W3CDTF">2018-06-29T08:36:21Z</dcterms:created>
  <dcterms:modified xsi:type="dcterms:W3CDTF">2025-01-09T12:58:55Z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0x010100BBFF9E54082E2C44A60165E391DF1222</vt:lpwstr>
  </property>
  <property fmtid="{D5CDD505-2E9C-101B-9397-08002B2CF9AE}" pid="3" name="MediaServiceImageTags">
    <vt:lpwstr/>
  </property>
</Properties>
</file>