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13"/>
  </p:notesMasterIdLst>
  <p:sldIdLst>
    <p:sldId id="266" r:id="rId2"/>
    <p:sldId id="267" r:id="rId3"/>
    <p:sldId id="268" r:id="rId4"/>
    <p:sldId id="269" r:id="rId5"/>
    <p:sldId id="273" r:id="rId6"/>
    <p:sldId id="263" r:id="rId7"/>
    <p:sldId id="264" r:id="rId8"/>
    <p:sldId id="270" r:id="rId9"/>
    <p:sldId id="262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02C53-E374-4AC7-8A03-787F1CB2F60E}" type="datetimeFigureOut">
              <a:rPr lang="sv-SE" smtClean="0"/>
              <a:t>2022-04-01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1FCA3-4F5B-4EAF-94C1-FDD89E3129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668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A13D0C0-6889-4C89-9DFD-A2A1B3266CF8}" type="datetimeFigureOut">
              <a:rPr lang="sv-SE" smtClean="0"/>
              <a:t>2022-04-01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46E7F04-FFEE-4796-A94C-A146061A87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83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0C0-6889-4C89-9DFD-A2A1B3266CF8}" type="datetimeFigureOut">
              <a:rPr lang="sv-SE" smtClean="0"/>
              <a:t>2022-04-01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E7F04-FFEE-4796-A94C-A146061A87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920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0C0-6889-4C89-9DFD-A2A1B3266CF8}" type="datetimeFigureOut">
              <a:rPr lang="sv-SE" smtClean="0"/>
              <a:t>2022-04-01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E7F04-FFEE-4796-A94C-A146061A87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35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0C0-6889-4C89-9DFD-A2A1B3266CF8}" type="datetimeFigureOut">
              <a:rPr lang="sv-SE" smtClean="0"/>
              <a:t>2022-04-01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E7F04-FFEE-4796-A94C-A146061A87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6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0C0-6889-4C89-9DFD-A2A1B3266CF8}" type="datetimeFigureOut">
              <a:rPr lang="sv-SE" smtClean="0"/>
              <a:t>2022-04-01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E7F04-FFEE-4796-A94C-A146061A87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0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0C0-6889-4C89-9DFD-A2A1B3266CF8}" type="datetimeFigureOut">
              <a:rPr lang="sv-SE" smtClean="0"/>
              <a:t>2022-04-01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E7F04-FFEE-4796-A94C-A146061A87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34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0C0-6889-4C89-9DFD-A2A1B3266CF8}" type="datetimeFigureOut">
              <a:rPr lang="sv-SE" smtClean="0"/>
              <a:t>2022-04-01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E7F04-FFEE-4796-A94C-A146061A87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7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0C0-6889-4C89-9DFD-A2A1B3266CF8}" type="datetimeFigureOut">
              <a:rPr lang="sv-SE" smtClean="0"/>
              <a:t>2022-04-01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E7F04-FFEE-4796-A94C-A146061A87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76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0C0-6889-4C89-9DFD-A2A1B3266CF8}" type="datetimeFigureOut">
              <a:rPr lang="sv-SE" smtClean="0"/>
              <a:t>2022-04-01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E7F04-FFEE-4796-A94C-A146061A87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07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D0C0-6889-4C89-9DFD-A2A1B3266CF8}" type="datetimeFigureOut">
              <a:rPr lang="sv-SE" smtClean="0"/>
              <a:t>2022-04-01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46E7F04-FFEE-4796-A94C-A146061A87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A13D0C0-6889-4C89-9DFD-A2A1B3266CF8}" type="datetimeFigureOut">
              <a:rPr lang="sv-SE" smtClean="0"/>
              <a:t>2022-04-01</a:t>
            </a:fld>
            <a:endParaRPr lang="sv-S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46E7F04-FFEE-4796-A94C-A146061A87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818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A13D0C0-6889-4C89-9DFD-A2A1B3266CF8}" type="datetimeFigureOut">
              <a:rPr lang="sv-SE" smtClean="0"/>
              <a:t>2022-04-01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46E7F04-FFEE-4796-A94C-A146061A87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883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44510" y="1290761"/>
            <a:ext cx="10782300" cy="3352800"/>
          </a:xfrm>
        </p:spPr>
        <p:txBody>
          <a:bodyPr/>
          <a:lstStyle/>
          <a:p>
            <a:r>
              <a:rPr lang="sv-SE" dirty="0"/>
              <a:t>Välkomna till Förskoleklassen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44510" y="5317922"/>
            <a:ext cx="9228201" cy="1645920"/>
          </a:xfrm>
        </p:spPr>
        <p:txBody>
          <a:bodyPr/>
          <a:lstStyle/>
          <a:p>
            <a:r>
              <a:rPr lang="sv-SE" dirty="0"/>
              <a:t>Gamla Uppsala skola</a:t>
            </a:r>
          </a:p>
        </p:txBody>
      </p:sp>
    </p:spTree>
    <p:extLst>
      <p:ext uri="{BB962C8B-B14F-4D97-AF65-F5344CB8AC3E}">
        <p14:creationId xmlns:p14="http://schemas.microsoft.com/office/powerpoint/2010/main" val="351633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46720" y="982579"/>
            <a:ext cx="3383280" cy="4130842"/>
          </a:xfrm>
        </p:spPr>
        <p:txBody>
          <a:bodyPr/>
          <a:lstStyle/>
          <a:p>
            <a:r>
              <a:rPr lang="sv-SE" dirty="0"/>
              <a:t>Skolan slutar 13.20 varje dag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Fritids börjar</a:t>
            </a:r>
            <a:br>
              <a:rPr lang="sv-SE" dirty="0"/>
            </a:br>
            <a:br>
              <a:rPr lang="sv-SE" dirty="0"/>
            </a:br>
            <a:r>
              <a:rPr lang="sv-SE" sz="2400" dirty="0"/>
              <a:t>Mellanmål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Planerade aktiviteter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DAACA61-6404-46BD-B91A-92ED573B3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56773"/>
            <a:ext cx="6221043" cy="4744453"/>
          </a:xfrm>
        </p:spPr>
      </p:pic>
    </p:spTree>
    <p:extLst>
      <p:ext uri="{BB962C8B-B14F-4D97-AF65-F5344CB8AC3E}">
        <p14:creationId xmlns:p14="http://schemas.microsoft.com/office/powerpoint/2010/main" val="96571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38EAAF-8F7C-405C-9097-A90F31594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Välkomna i höst!</a:t>
            </a:r>
          </a:p>
        </p:txBody>
      </p:sp>
    </p:spTree>
    <p:extLst>
      <p:ext uri="{BB962C8B-B14F-4D97-AF65-F5344CB8AC3E}">
        <p14:creationId xmlns:p14="http://schemas.microsoft.com/office/powerpoint/2010/main" val="369959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26661" y="1399747"/>
            <a:ext cx="3383280" cy="4058504"/>
          </a:xfrm>
        </p:spPr>
        <p:txBody>
          <a:bodyPr/>
          <a:lstStyle/>
          <a:p>
            <a:r>
              <a:rPr lang="sv-SE" dirty="0"/>
              <a:t>Start klockan 8.10 varje dag  med samling</a:t>
            </a:r>
            <a:br>
              <a:rPr lang="sv-SE" dirty="0"/>
            </a:br>
            <a:br>
              <a:rPr lang="sv-SE" dirty="0"/>
            </a:br>
            <a:r>
              <a:rPr lang="sv-SE" sz="2400" dirty="0"/>
              <a:t>Vi går igenom dagen tillsammans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Bildstöd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Klassvärdar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41C3006-979D-4562-B99B-687EC54B6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4"/>
          <a:stretch/>
        </p:blipFill>
        <p:spPr>
          <a:xfrm>
            <a:off x="1622136" y="418123"/>
            <a:ext cx="4153023" cy="6021753"/>
          </a:xfrm>
        </p:spPr>
      </p:pic>
    </p:spTree>
    <p:extLst>
      <p:ext uri="{BB962C8B-B14F-4D97-AF65-F5344CB8AC3E}">
        <p14:creationId xmlns:p14="http://schemas.microsoft.com/office/powerpoint/2010/main" val="428438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5536" y="1125206"/>
            <a:ext cx="3645972" cy="5582653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Två arbetspass varje dag. Ett på förmiddagen och ett efter lunch.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Vi varvar mellan helklass, halvklass och små grupper.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8F49FDF0-D0EC-4545-9229-BDE2759C1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3" y="126132"/>
            <a:ext cx="2368781" cy="3158374"/>
          </a:xfrm>
        </p:spPr>
      </p:pic>
      <p:pic>
        <p:nvPicPr>
          <p:cNvPr id="15" name="Platshållare för innehåll 5">
            <a:extLst>
              <a:ext uri="{FF2B5EF4-FFF2-40B4-BE49-F238E27FC236}">
                <a16:creationId xmlns:a16="http://schemas.microsoft.com/office/drawing/2014/main" id="{4EE4EB8D-5E01-45BE-B300-FB07EBD61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38" y="219532"/>
            <a:ext cx="2298730" cy="3064974"/>
          </a:xfrm>
          <a:prstGeom prst="rect">
            <a:avLst/>
          </a:prstGeom>
        </p:spPr>
      </p:pic>
      <p:pic>
        <p:nvPicPr>
          <p:cNvPr id="17" name="Platshållare för innehåll 5">
            <a:extLst>
              <a:ext uri="{FF2B5EF4-FFF2-40B4-BE49-F238E27FC236}">
                <a16:creationId xmlns:a16="http://schemas.microsoft.com/office/drawing/2014/main" id="{CD915F01-F74F-4407-8462-27EC49E8C0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 t="12875"/>
          <a:stretch/>
        </p:blipFill>
        <p:spPr>
          <a:xfrm>
            <a:off x="5119838" y="3642885"/>
            <a:ext cx="2254998" cy="3064974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880B54FA-4662-4F2A-9AC4-88AD73B5E0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7" r="18342"/>
          <a:stretch/>
        </p:blipFill>
        <p:spPr>
          <a:xfrm>
            <a:off x="234724" y="3642885"/>
            <a:ext cx="2371428" cy="2940795"/>
          </a:xfrm>
          <a:prstGeom prst="rect">
            <a:avLst/>
          </a:prstGeom>
        </p:spPr>
      </p:pic>
      <p:pic>
        <p:nvPicPr>
          <p:cNvPr id="7" name="Platshållare för innehåll 5">
            <a:extLst>
              <a:ext uri="{FF2B5EF4-FFF2-40B4-BE49-F238E27FC236}">
                <a16:creationId xmlns:a16="http://schemas.microsoft.com/office/drawing/2014/main" id="{51CA559B-E9DC-40B6-A07F-CEE2327939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28" y="1881950"/>
            <a:ext cx="2254998" cy="30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6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83245" y="988995"/>
            <a:ext cx="4186387" cy="4880009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Svenska/språklek</a:t>
            </a:r>
            <a:br>
              <a:rPr lang="sv-SE" dirty="0"/>
            </a:br>
            <a:r>
              <a:rPr lang="sv-SE" dirty="0"/>
              <a:t>Matematik</a:t>
            </a:r>
            <a:br>
              <a:rPr lang="sv-SE" dirty="0"/>
            </a:br>
            <a:r>
              <a:rPr lang="sv-SE" dirty="0"/>
              <a:t>Skapande</a:t>
            </a:r>
            <a:br>
              <a:rPr lang="sv-SE" dirty="0"/>
            </a:br>
            <a:r>
              <a:rPr lang="sv-SE" dirty="0"/>
              <a:t>Högläsning</a:t>
            </a:r>
            <a:br>
              <a:rPr lang="sv-SE" dirty="0"/>
            </a:br>
            <a:r>
              <a:rPr lang="sv-SE" dirty="0"/>
              <a:t>Idrott</a:t>
            </a:r>
            <a:br>
              <a:rPr lang="sv-SE" dirty="0"/>
            </a:br>
            <a:r>
              <a:rPr lang="sv-SE" dirty="0"/>
              <a:t>Olika teman</a:t>
            </a:r>
            <a:br>
              <a:rPr lang="sv-SE" dirty="0"/>
            </a:br>
            <a:br>
              <a:rPr lang="sv-SE" dirty="0"/>
            </a:br>
            <a:r>
              <a:rPr lang="sv-SE" dirty="0"/>
              <a:t>…och en massa lek!</a:t>
            </a:r>
            <a:br>
              <a:rPr lang="sv-SE" dirty="0"/>
            </a:br>
            <a:endParaRPr lang="sv-SE" dirty="0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7871" r="19087"/>
          <a:stretch/>
        </p:blipFill>
        <p:spPr>
          <a:xfrm>
            <a:off x="450167" y="459584"/>
            <a:ext cx="2757267" cy="4572000"/>
          </a:xfrm>
        </p:spPr>
      </p:pic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18848A39-E6ED-4570-9A2A-B19F2B114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99" y="1812429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0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47413" y="942473"/>
            <a:ext cx="4186387" cy="4211053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Förmiddagsrast</a:t>
            </a:r>
            <a:br>
              <a:rPr lang="sv-SE" dirty="0"/>
            </a:br>
            <a:br>
              <a:rPr lang="sv-SE" sz="2400" dirty="0"/>
            </a:br>
            <a:r>
              <a:rPr lang="sv-SE" sz="2400" dirty="0"/>
              <a:t>Frukt/smörgås/vattenflaska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Lunchrast</a:t>
            </a:r>
            <a:br>
              <a:rPr lang="sv-SE" dirty="0"/>
            </a:br>
            <a:br>
              <a:rPr lang="sv-SE" dirty="0"/>
            </a:br>
            <a:r>
              <a:rPr lang="sv-SE" sz="2400" dirty="0"/>
              <a:t>Låna utesaker i </a:t>
            </a:r>
            <a:r>
              <a:rPr lang="sv-SE" sz="2400" dirty="0" err="1"/>
              <a:t>Lekboden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A5C9252-2E04-4CE2-90BA-85712DFD9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0" y="232611"/>
            <a:ext cx="3539957" cy="2654968"/>
          </a:xfrm>
        </p:spPr>
      </p:pic>
      <p:pic>
        <p:nvPicPr>
          <p:cNvPr id="10" name="Platshållare för innehåll 5">
            <a:extLst>
              <a:ext uri="{FF2B5EF4-FFF2-40B4-BE49-F238E27FC236}">
                <a16:creationId xmlns:a16="http://schemas.microsoft.com/office/drawing/2014/main" id="{9094053F-5662-48C4-BF02-453824B0E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4" y="2269957"/>
            <a:ext cx="3556000" cy="2667000"/>
          </a:xfrm>
          <a:prstGeom prst="rect">
            <a:avLst/>
          </a:prstGeom>
        </p:spPr>
      </p:pic>
      <p:pic>
        <p:nvPicPr>
          <p:cNvPr id="11" name="Platshållare för innehåll 9">
            <a:extLst>
              <a:ext uri="{FF2B5EF4-FFF2-40B4-BE49-F238E27FC236}">
                <a16:creationId xmlns:a16="http://schemas.microsoft.com/office/drawing/2014/main" id="{52CC2029-A289-4D06-98EE-B2F1BEFC6D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0" y="3994486"/>
            <a:ext cx="3539956" cy="265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7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42126" y="1543914"/>
            <a:ext cx="4149874" cy="1920240"/>
          </a:xfrm>
        </p:spPr>
        <p:txBody>
          <a:bodyPr>
            <a:normAutofit/>
          </a:bodyPr>
          <a:lstStyle/>
          <a:p>
            <a:r>
              <a:rPr lang="sv-SE" dirty="0"/>
              <a:t>Vi äter lunch varje dag klockan 10.30 i matsalen.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BB9C8A6B-1CF0-401D-8C25-962C57E5C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74" y="1430866"/>
            <a:ext cx="2997200" cy="3996267"/>
          </a:xfrm>
        </p:spPr>
      </p:pic>
      <p:pic>
        <p:nvPicPr>
          <p:cNvPr id="11" name="Platshållare för innehåll 7">
            <a:extLst>
              <a:ext uri="{FF2B5EF4-FFF2-40B4-BE49-F238E27FC236}">
                <a16:creationId xmlns:a16="http://schemas.microsoft.com/office/drawing/2014/main" id="{6C28EA70-715F-452A-9679-24341D55D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2" y="1751083"/>
            <a:ext cx="3806378" cy="28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02256" y="1448972"/>
            <a:ext cx="4177202" cy="3461165"/>
          </a:xfrm>
        </p:spPr>
        <p:txBody>
          <a:bodyPr/>
          <a:lstStyle/>
          <a:p>
            <a:r>
              <a:rPr lang="sv-SE" dirty="0"/>
              <a:t>Vi varvar arbetspassen med lek och rörelse </a:t>
            </a:r>
            <a:br>
              <a:rPr lang="sv-SE" dirty="0"/>
            </a:b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Idrott en gång i veckan i vår idrottssal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Avslappning med lugn musik varje dag på morgonen och efter lunch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570CAFDE-9A0F-4F39-8361-11184180F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077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02261" y="1277701"/>
            <a:ext cx="4041209" cy="3765679"/>
          </a:xfrm>
        </p:spPr>
        <p:txBody>
          <a:bodyPr/>
          <a:lstStyle/>
          <a:p>
            <a:r>
              <a:rPr lang="sv-SE" dirty="0"/>
              <a:t>Vi går på utflykt </a:t>
            </a:r>
            <a:br>
              <a:rPr lang="sv-SE" dirty="0"/>
            </a:br>
            <a:r>
              <a:rPr lang="sv-SE" dirty="0"/>
              <a:t>en gång i veckan </a:t>
            </a:r>
            <a:br>
              <a:rPr lang="sv-SE" dirty="0"/>
            </a:br>
            <a:br>
              <a:rPr lang="sv-SE" dirty="0"/>
            </a:br>
            <a:r>
              <a:rPr lang="sv-SE" sz="2400" dirty="0"/>
              <a:t>Skogen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Närliggande lekparker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Gamla Uppsala högar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946E8DD-A42F-4F18-A2CE-91CEBAF4E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850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4088" y="942109"/>
            <a:ext cx="3383280" cy="4150395"/>
          </a:xfrm>
        </p:spPr>
        <p:txBody>
          <a:bodyPr/>
          <a:lstStyle/>
          <a:p>
            <a:r>
              <a:rPr lang="sv-SE" dirty="0"/>
              <a:t>Lekgrupper och fri lek under veckans gång</a:t>
            </a:r>
            <a:br>
              <a:rPr lang="sv-SE" dirty="0"/>
            </a:br>
            <a:br>
              <a:rPr lang="sv-SE" dirty="0"/>
            </a:br>
            <a:r>
              <a:rPr lang="sv-SE" sz="2400" dirty="0"/>
              <a:t>Lek i många olika konstellationer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Lära känna alla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Samarbete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D83B8C5-B080-45AE-9FAE-9A06FDDFD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762000"/>
            <a:ext cx="4000500" cy="5334000"/>
          </a:xfrm>
        </p:spPr>
      </p:pic>
    </p:spTree>
    <p:extLst>
      <p:ext uri="{BB962C8B-B14F-4D97-AF65-F5344CB8AC3E}">
        <p14:creationId xmlns:p14="http://schemas.microsoft.com/office/powerpoint/2010/main" val="3989670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">
  <a:themeElements>
    <a:clrScheme name="Metropol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TM03457491[[fn=Metropol]]</Template>
  <TotalTime>337</TotalTime>
  <Words>215</Words>
  <Application>Microsoft Office PowerPoint</Application>
  <PresentationFormat>Bredbild</PresentationFormat>
  <Paragraphs>12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Metropol</vt:lpstr>
      <vt:lpstr>Välkomna till Förskoleklassen </vt:lpstr>
      <vt:lpstr>Start klockan 8.10 varje dag  med samling  Vi går igenom dagen tillsammans  Bildstöd  Klassvärdar</vt:lpstr>
      <vt:lpstr>      Två arbetspass varje dag. Ett på förmiddagen och ett efter lunch.  Vi varvar mellan helklass, halvklass och små grupper.   </vt:lpstr>
      <vt:lpstr>    Svenska/språklek Matematik Skapande Högläsning Idrott Olika teman  …och en massa lek! </vt:lpstr>
      <vt:lpstr>    Förmiddagsrast  Frukt/smörgås/vattenflaska   Lunchrast  Låna utesaker i Lekboden </vt:lpstr>
      <vt:lpstr>Vi äter lunch varje dag klockan 10.30 i matsalen.</vt:lpstr>
      <vt:lpstr>Vi varvar arbetspassen med lek och rörelse    Idrott en gång i veckan i vår idrottssal  Avslappning med lugn musik varje dag på morgonen och efter lunch</vt:lpstr>
      <vt:lpstr>Vi går på utflykt  en gång i veckan   Skogen  Närliggande lekparker  Gamla Uppsala högar </vt:lpstr>
      <vt:lpstr>Lekgrupper och fri lek under veckans gång  Lek i många olika konstellationer  Lära känna alla  Samarbete</vt:lpstr>
      <vt:lpstr>Skolan slutar 13.20 varje dag  Fritids börjar  Mellanmål  Planerade aktiviteter</vt:lpstr>
      <vt:lpstr>Välkomna i höst!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till Gamla Uppsala skola</dc:title>
  <dc:creator>Holward Linn</dc:creator>
  <cp:lastModifiedBy>Franzén Sara</cp:lastModifiedBy>
  <cp:revision>44</cp:revision>
  <dcterms:created xsi:type="dcterms:W3CDTF">2019-01-07T13:01:37Z</dcterms:created>
  <dcterms:modified xsi:type="dcterms:W3CDTF">2022-04-01T05:10:28Z</dcterms:modified>
</cp:coreProperties>
</file>